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8" r:id="rId2"/>
    <p:sldId id="270" r:id="rId3"/>
    <p:sldId id="257" r:id="rId4"/>
    <p:sldId id="263" r:id="rId5"/>
    <p:sldId id="266" r:id="rId6"/>
    <p:sldId id="268" r:id="rId7"/>
    <p:sldId id="269" r:id="rId8"/>
    <p:sldId id="267" r:id="rId9"/>
    <p:sldId id="265" r:id="rId10"/>
    <p:sldId id="264" r:id="rId11"/>
    <p:sldId id="262" r:id="rId12"/>
    <p:sldId id="260" r:id="rId13"/>
    <p:sldId id="261" r:id="rId14"/>
    <p:sldId id="259" r:id="rId15"/>
  </p:sldIdLst>
  <p:sldSz cx="9906000" cy="6858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8686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4689B5-EB4D-4D54-A606-A8A55CAEFE51}" v="2" dt="2024-06-26T08:41:20.1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23" autoAdjust="0"/>
    <p:restoredTop sz="94660"/>
  </p:normalViewPr>
  <p:slideViewPr>
    <p:cSldViewPr snapToGrid="0">
      <p:cViewPr varScale="1">
        <p:scale>
          <a:sx n="95" d="100"/>
          <a:sy n="95" d="100"/>
        </p:scale>
        <p:origin x="13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YNARD, Guillaume" userId="db0fb3fd-cd09-457b-9e74-f194bc2868a8" providerId="ADAL" clId="{D04689B5-EB4D-4D54-A606-A8A55CAEFE51}"/>
    <pc:docChg chg="modSld">
      <pc:chgData name="MOYNARD, Guillaume" userId="db0fb3fd-cd09-457b-9e74-f194bc2868a8" providerId="ADAL" clId="{D04689B5-EB4D-4D54-A606-A8A55CAEFE51}" dt="2024-06-26T08:41:39.593" v="76" actId="20577"/>
      <pc:docMkLst>
        <pc:docMk/>
      </pc:docMkLst>
      <pc:sldChg chg="addSp modSp mod">
        <pc:chgData name="MOYNARD, Guillaume" userId="db0fb3fd-cd09-457b-9e74-f194bc2868a8" providerId="ADAL" clId="{D04689B5-EB4D-4D54-A606-A8A55CAEFE51}" dt="2024-06-26T08:41:16.121" v="26" actId="20577"/>
        <pc:sldMkLst>
          <pc:docMk/>
          <pc:sldMk cId="2572655859" sldId="258"/>
        </pc:sldMkLst>
        <pc:spChg chg="add mod">
          <ac:chgData name="MOYNARD, Guillaume" userId="db0fb3fd-cd09-457b-9e74-f194bc2868a8" providerId="ADAL" clId="{D04689B5-EB4D-4D54-A606-A8A55CAEFE51}" dt="2024-06-26T08:41:16.121" v="26" actId="20577"/>
          <ac:spMkLst>
            <pc:docMk/>
            <pc:sldMk cId="2572655859" sldId="258"/>
            <ac:spMk id="20" creationId="{35FF70A7-58D0-21A0-4D2C-FB6951DAE267}"/>
          </ac:spMkLst>
        </pc:spChg>
      </pc:sldChg>
      <pc:sldChg chg="addSp modSp mod">
        <pc:chgData name="MOYNARD, Guillaume" userId="db0fb3fd-cd09-457b-9e74-f194bc2868a8" providerId="ADAL" clId="{D04689B5-EB4D-4D54-A606-A8A55CAEFE51}" dt="2024-06-26T08:41:39.593" v="76" actId="20577"/>
        <pc:sldMkLst>
          <pc:docMk/>
          <pc:sldMk cId="1933415931" sldId="270"/>
        </pc:sldMkLst>
        <pc:spChg chg="add mod">
          <ac:chgData name="MOYNARD, Guillaume" userId="db0fb3fd-cd09-457b-9e74-f194bc2868a8" providerId="ADAL" clId="{D04689B5-EB4D-4D54-A606-A8A55CAEFE51}" dt="2024-06-26T08:41:39.593" v="76" actId="20577"/>
          <ac:spMkLst>
            <pc:docMk/>
            <pc:sldMk cId="1933415931" sldId="270"/>
            <ac:spMk id="96" creationId="{B3C68EA0-A892-30DB-F3F1-2B08A26036F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5F5CE44E-C0E5-B125-7C3A-2B2D8E9CFF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D73403C-4F3D-7E68-3304-9C9509D122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630FAF-0A54-4913-A6EF-7686D6C84806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EFA8271-7385-5CF6-56C7-F06715DB40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DD27D04-7FC4-CF00-7282-C485A44006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78007-0FCF-4825-9AA9-42482269FA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0223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D74EF-496C-4A4F-BE11-3C4F0C914853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57275" y="1279525"/>
            <a:ext cx="49911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D0E7B-4B4A-43E9-9998-CA42AF5B326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13762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C948-D3CF-4A72-96EA-136E5A9BA7CD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06786-A51E-45D9-AE14-1B3D39167E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164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C948-D3CF-4A72-96EA-136E5A9BA7CD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06786-A51E-45D9-AE14-1B3D39167E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374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C948-D3CF-4A72-96EA-136E5A9BA7CD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06786-A51E-45D9-AE14-1B3D39167E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663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C948-D3CF-4A72-96EA-136E5A9BA7CD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06786-A51E-45D9-AE14-1B3D39167E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270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C948-D3CF-4A72-96EA-136E5A9BA7CD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06786-A51E-45D9-AE14-1B3D39167E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5296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C948-D3CF-4A72-96EA-136E5A9BA7CD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06786-A51E-45D9-AE14-1B3D39167E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7782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C948-D3CF-4A72-96EA-136E5A9BA7CD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06786-A51E-45D9-AE14-1B3D39167E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7017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C948-D3CF-4A72-96EA-136E5A9BA7CD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06786-A51E-45D9-AE14-1B3D39167E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3251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C948-D3CF-4A72-96EA-136E5A9BA7CD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06786-A51E-45D9-AE14-1B3D39167E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239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C948-D3CF-4A72-96EA-136E5A9BA7CD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06786-A51E-45D9-AE14-1B3D39167E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9966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C948-D3CF-4A72-96EA-136E5A9BA7CD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06786-A51E-45D9-AE14-1B3D39167E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17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7C948-D3CF-4A72-96EA-136E5A9BA7CD}" type="datetimeFigureOut">
              <a:rPr lang="fr-FR" smtClean="0"/>
              <a:t>26/06/2024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06786-A51E-45D9-AE14-1B3D39167E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2387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roupe 145">
            <a:extLst>
              <a:ext uri="{FF2B5EF4-FFF2-40B4-BE49-F238E27FC236}">
                <a16:creationId xmlns:a16="http://schemas.microsoft.com/office/drawing/2014/main" id="{543E4FBA-EC4A-FB26-8D4C-9FE5DC1B62B0}"/>
              </a:ext>
            </a:extLst>
          </p:cNvPr>
          <p:cNvGrpSpPr/>
          <p:nvPr/>
        </p:nvGrpSpPr>
        <p:grpSpPr>
          <a:xfrm>
            <a:off x="1175561" y="1898668"/>
            <a:ext cx="1408661" cy="1663336"/>
            <a:chOff x="1662211" y="2435658"/>
            <a:chExt cx="2237499" cy="2642020"/>
          </a:xfrm>
        </p:grpSpPr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68087146-D602-0FBA-7535-7711391EA80C}"/>
                </a:ext>
              </a:extLst>
            </p:cNvPr>
            <p:cNvSpPr/>
            <p:nvPr/>
          </p:nvSpPr>
          <p:spPr>
            <a:xfrm>
              <a:off x="2181944" y="2988263"/>
              <a:ext cx="1422399" cy="64440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F</a:t>
              </a:r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C854B279-3EF3-E0DB-A710-1C97705B93E6}"/>
                </a:ext>
              </a:extLst>
            </p:cNvPr>
            <p:cNvSpPr/>
            <p:nvPr/>
          </p:nvSpPr>
          <p:spPr>
            <a:xfrm>
              <a:off x="2181943" y="3686745"/>
              <a:ext cx="647364" cy="120082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G</a:t>
              </a:r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4BA17AEC-8676-BAF9-1EAB-58AC162BB3F8}"/>
                </a:ext>
              </a:extLst>
            </p:cNvPr>
            <p:cNvSpPr/>
            <p:nvPr/>
          </p:nvSpPr>
          <p:spPr>
            <a:xfrm>
              <a:off x="2139876" y="2934183"/>
              <a:ext cx="1497592" cy="2002454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  <p:cxnSp>
          <p:nvCxnSpPr>
            <p:cNvPr id="142" name="Connecteur droit avec flèche 141">
              <a:extLst>
                <a:ext uri="{FF2B5EF4-FFF2-40B4-BE49-F238E27FC236}">
                  <a16:creationId xmlns:a16="http://schemas.microsoft.com/office/drawing/2014/main" id="{ECC82C99-D58D-8C92-B407-D26AF072116F}"/>
                </a:ext>
              </a:extLst>
            </p:cNvPr>
            <p:cNvCxnSpPr>
              <a:cxnSpLocks/>
            </p:cNvCxnSpPr>
            <p:nvPr/>
          </p:nvCxnSpPr>
          <p:spPr>
            <a:xfrm>
              <a:off x="2139876" y="2768383"/>
              <a:ext cx="1497592" cy="0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" name="ZoneTexte 146">
              <a:extLst>
                <a:ext uri="{FF2B5EF4-FFF2-40B4-BE49-F238E27FC236}">
                  <a16:creationId xmlns:a16="http://schemas.microsoft.com/office/drawing/2014/main" id="{1F1B86F8-D7A8-C45F-9B31-AA355F857C8F}"/>
                </a:ext>
              </a:extLst>
            </p:cNvPr>
            <p:cNvSpPr txBox="1"/>
            <p:nvPr/>
          </p:nvSpPr>
          <p:spPr>
            <a:xfrm>
              <a:off x="1813690" y="2435658"/>
              <a:ext cx="2086020" cy="38498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75" dirty="0" err="1"/>
                <a:t>Ensemble_Largeur</a:t>
              </a:r>
              <a:endParaRPr lang="fr-FR" sz="975" dirty="0"/>
            </a:p>
          </p:txBody>
        </p:sp>
        <p:cxnSp>
          <p:nvCxnSpPr>
            <p:cNvPr id="148" name="Connecteur droit avec flèche 147">
              <a:extLst>
                <a:ext uri="{FF2B5EF4-FFF2-40B4-BE49-F238E27FC236}">
                  <a16:creationId xmlns:a16="http://schemas.microsoft.com/office/drawing/2014/main" id="{91BA6A40-1248-70D0-582D-3AEE6FA883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70143" y="2934183"/>
              <a:ext cx="505" cy="2002456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ZoneTexte 153">
              <a:extLst>
                <a:ext uri="{FF2B5EF4-FFF2-40B4-BE49-F238E27FC236}">
                  <a16:creationId xmlns:a16="http://schemas.microsoft.com/office/drawing/2014/main" id="{C6EB65D7-B847-3422-A45C-E8143EE46979}"/>
                </a:ext>
              </a:extLst>
            </p:cNvPr>
            <p:cNvSpPr txBox="1"/>
            <p:nvPr/>
          </p:nvSpPr>
          <p:spPr>
            <a:xfrm rot="16200000">
              <a:off x="782952" y="3813436"/>
              <a:ext cx="2143501" cy="38498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975" dirty="0" err="1"/>
                <a:t>Ensemble_Profondeur</a:t>
              </a:r>
              <a:endParaRPr lang="fr-FR" sz="975" dirty="0"/>
            </a:p>
          </p:txBody>
        </p: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2E808E63-A989-48FA-ED6B-BF5AC5A4F1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918" y="3555012"/>
            <a:ext cx="337939" cy="103188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358087A6-4BF6-A2FF-7295-783ADADA30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865665" y="2822272"/>
            <a:ext cx="337939" cy="103188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1694A7A9-E168-83A7-966B-B147CA89DC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775918" y="1811424"/>
            <a:ext cx="337939" cy="103188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7165F1D4-BDAE-76A6-77CC-6486B48B2B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514764" y="2840854"/>
            <a:ext cx="337939" cy="103188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5BF4AE7F-D672-31C3-EE1D-7F2D4E014442}"/>
              </a:ext>
            </a:extLst>
          </p:cNvPr>
          <p:cNvSpPr txBox="1"/>
          <p:nvPr/>
        </p:nvSpPr>
        <p:spPr>
          <a:xfrm>
            <a:off x="481599" y="962730"/>
            <a:ext cx="28654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dirty="0"/>
              <a:t>L’agencement et les côtes sont toujours définis selon le point de vue Façade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045F0D8-250C-5B56-A805-C445A61C2952}"/>
              </a:ext>
            </a:extLst>
          </p:cNvPr>
          <p:cNvSpPr txBox="1"/>
          <p:nvPr/>
        </p:nvSpPr>
        <p:spPr>
          <a:xfrm>
            <a:off x="1367037" y="3606607"/>
            <a:ext cx="1155700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Façade</a:t>
            </a:r>
            <a:endParaRPr lang="fr-FR" sz="1950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F73CA19-4707-CDE6-5B32-865B7AD0AD46}"/>
              </a:ext>
            </a:extLst>
          </p:cNvPr>
          <p:cNvSpPr txBox="1"/>
          <p:nvPr/>
        </p:nvSpPr>
        <p:spPr>
          <a:xfrm>
            <a:off x="1367037" y="1487916"/>
            <a:ext cx="1155700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Arrière</a:t>
            </a:r>
            <a:endParaRPr lang="fr-FR" sz="1950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9219389-A8B3-4E5B-8A37-3B803781D244}"/>
              </a:ext>
            </a:extLst>
          </p:cNvPr>
          <p:cNvSpPr txBox="1"/>
          <p:nvPr/>
        </p:nvSpPr>
        <p:spPr>
          <a:xfrm>
            <a:off x="159214" y="2723825"/>
            <a:ext cx="1044970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Côté G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56B5FD2-9171-F99C-30DC-E24147960AD0}"/>
              </a:ext>
            </a:extLst>
          </p:cNvPr>
          <p:cNvSpPr txBox="1"/>
          <p:nvPr/>
        </p:nvSpPr>
        <p:spPr>
          <a:xfrm>
            <a:off x="2632139" y="2704897"/>
            <a:ext cx="86903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Côté D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6AA81F0A-2AB9-6E11-1EE2-7F4EA9C7A1C7}"/>
              </a:ext>
            </a:extLst>
          </p:cNvPr>
          <p:cNvSpPr txBox="1"/>
          <p:nvPr/>
        </p:nvSpPr>
        <p:spPr>
          <a:xfrm>
            <a:off x="5192171" y="925993"/>
            <a:ext cx="430107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dirty="0"/>
              <a:t>Selon la position du regardant et son point de vue, la représentation de l’ensemble est tournée sur le dessin.</a:t>
            </a: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296F9EA5-31B0-ED30-8257-EB735D54CE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7344" y="1572393"/>
            <a:ext cx="3393868" cy="16676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2" name="ZoneTexte 31">
            <a:extLst>
              <a:ext uri="{FF2B5EF4-FFF2-40B4-BE49-F238E27FC236}">
                <a16:creationId xmlns:a16="http://schemas.microsoft.com/office/drawing/2014/main" id="{1047269C-6C22-ECD5-89C4-EC4066FF6E35}"/>
              </a:ext>
            </a:extLst>
          </p:cNvPr>
          <p:cNvSpPr txBox="1"/>
          <p:nvPr/>
        </p:nvSpPr>
        <p:spPr>
          <a:xfrm>
            <a:off x="5497344" y="3254172"/>
            <a:ext cx="379328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dirty="0"/>
              <a:t>Exemple : Point de vue Côté D, le regardant en Bas </a:t>
            </a:r>
          </a:p>
        </p:txBody>
      </p:sp>
      <p:grpSp>
        <p:nvGrpSpPr>
          <p:cNvPr id="57" name="Groupe 56">
            <a:extLst>
              <a:ext uri="{FF2B5EF4-FFF2-40B4-BE49-F238E27FC236}">
                <a16:creationId xmlns:a16="http://schemas.microsoft.com/office/drawing/2014/main" id="{1347FBCE-6631-E645-6FE3-58597A8B837C}"/>
              </a:ext>
            </a:extLst>
          </p:cNvPr>
          <p:cNvGrpSpPr/>
          <p:nvPr/>
        </p:nvGrpSpPr>
        <p:grpSpPr>
          <a:xfrm rot="5400000">
            <a:off x="5890768" y="1634402"/>
            <a:ext cx="1053310" cy="1406466"/>
            <a:chOff x="5825686" y="4614434"/>
            <a:chExt cx="1422402" cy="189931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E5DCD0CF-A920-AA64-AF9E-E795A3323A91}"/>
                </a:ext>
              </a:extLst>
            </p:cNvPr>
            <p:cNvSpPr/>
            <p:nvPr/>
          </p:nvSpPr>
          <p:spPr>
            <a:xfrm>
              <a:off x="5825689" y="4614434"/>
              <a:ext cx="1422399" cy="64440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F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841E3C0-FEDA-1E78-A0C3-015ED9168AD0}"/>
                </a:ext>
              </a:extLst>
            </p:cNvPr>
            <p:cNvSpPr/>
            <p:nvPr/>
          </p:nvSpPr>
          <p:spPr>
            <a:xfrm>
              <a:off x="5825686" y="5312917"/>
              <a:ext cx="647364" cy="120082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G</a:t>
              </a:r>
            </a:p>
          </p:txBody>
        </p:sp>
      </p:grpSp>
      <p:pic>
        <p:nvPicPr>
          <p:cNvPr id="128" name="Image 127">
            <a:extLst>
              <a:ext uri="{FF2B5EF4-FFF2-40B4-BE49-F238E27FC236}">
                <a16:creationId xmlns:a16="http://schemas.microsoft.com/office/drawing/2014/main" id="{3D10291F-9A9B-1736-F4DA-FE2381E88B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7344" y="4004243"/>
            <a:ext cx="3393868" cy="16676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31" name="ZoneTexte 130">
            <a:extLst>
              <a:ext uri="{FF2B5EF4-FFF2-40B4-BE49-F238E27FC236}">
                <a16:creationId xmlns:a16="http://schemas.microsoft.com/office/drawing/2014/main" id="{DB376073-04D8-AEBA-91AF-295563228969}"/>
              </a:ext>
            </a:extLst>
          </p:cNvPr>
          <p:cNvSpPr txBox="1"/>
          <p:nvPr/>
        </p:nvSpPr>
        <p:spPr>
          <a:xfrm>
            <a:off x="5497344" y="5721956"/>
            <a:ext cx="379328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dirty="0"/>
              <a:t>Exemple : Point de vue Arrière, le regardant à Gauche</a:t>
            </a:r>
          </a:p>
        </p:txBody>
      </p:sp>
      <p:pic>
        <p:nvPicPr>
          <p:cNvPr id="141" name="Image 140">
            <a:extLst>
              <a:ext uri="{FF2B5EF4-FFF2-40B4-BE49-F238E27FC236}">
                <a16:creationId xmlns:a16="http://schemas.microsoft.com/office/drawing/2014/main" id="{3774F88A-08A0-4CFA-3352-71589E9D9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5412590" y="4701307"/>
            <a:ext cx="337939" cy="103188"/>
          </a:xfrm>
          <a:prstGeom prst="rect">
            <a:avLst/>
          </a:prstGeom>
        </p:spPr>
      </p:pic>
      <p:grpSp>
        <p:nvGrpSpPr>
          <p:cNvPr id="143" name="Groupe 142">
            <a:extLst>
              <a:ext uri="{FF2B5EF4-FFF2-40B4-BE49-F238E27FC236}">
                <a16:creationId xmlns:a16="http://schemas.microsoft.com/office/drawing/2014/main" id="{3256697D-DA01-3B7E-3A4C-C7F161A82C62}"/>
              </a:ext>
            </a:extLst>
          </p:cNvPr>
          <p:cNvGrpSpPr/>
          <p:nvPr/>
        </p:nvGrpSpPr>
        <p:grpSpPr>
          <a:xfrm rot="16200000">
            <a:off x="5988326" y="4133791"/>
            <a:ext cx="1053310" cy="1406466"/>
            <a:chOff x="5825686" y="4614434"/>
            <a:chExt cx="1422402" cy="1899311"/>
          </a:xfrm>
        </p:grpSpPr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75488477-A5EF-AA50-2723-5DE752D7FC01}"/>
                </a:ext>
              </a:extLst>
            </p:cNvPr>
            <p:cNvSpPr/>
            <p:nvPr/>
          </p:nvSpPr>
          <p:spPr>
            <a:xfrm>
              <a:off x="5825689" y="4614434"/>
              <a:ext cx="1422399" cy="64440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F</a:t>
              </a:r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9A52FAA0-02CF-3252-78AD-FF385C9DCBBB}"/>
                </a:ext>
              </a:extLst>
            </p:cNvPr>
            <p:cNvSpPr/>
            <p:nvPr/>
          </p:nvSpPr>
          <p:spPr>
            <a:xfrm>
              <a:off x="5825686" y="5312917"/>
              <a:ext cx="647364" cy="120082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G</a:t>
              </a:r>
            </a:p>
          </p:txBody>
        </p:sp>
      </p:grpSp>
      <p:sp>
        <p:nvSpPr>
          <p:cNvPr id="149" name="ZoneTexte 148">
            <a:extLst>
              <a:ext uri="{FF2B5EF4-FFF2-40B4-BE49-F238E27FC236}">
                <a16:creationId xmlns:a16="http://schemas.microsoft.com/office/drawing/2014/main" id="{5C5BB34B-AE2C-9F38-0F4D-89A7756EC7C3}"/>
              </a:ext>
            </a:extLst>
          </p:cNvPr>
          <p:cNvSpPr txBox="1"/>
          <p:nvPr/>
        </p:nvSpPr>
        <p:spPr>
          <a:xfrm>
            <a:off x="481598" y="4069176"/>
            <a:ext cx="301957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dirty="0"/>
              <a:t>Le regardant est positionné en Haut, en Bas, à Gauche ou à Droite du dessin.</a:t>
            </a:r>
          </a:p>
        </p:txBody>
      </p:sp>
      <p:pic>
        <p:nvPicPr>
          <p:cNvPr id="150" name="Image 149">
            <a:extLst>
              <a:ext uri="{FF2B5EF4-FFF2-40B4-BE49-F238E27FC236}">
                <a16:creationId xmlns:a16="http://schemas.microsoft.com/office/drawing/2014/main" id="{295B0C91-A3CF-EB57-D006-A2B0D4021B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506" y="4601173"/>
            <a:ext cx="2715520" cy="13343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1" name="Image 150">
            <a:extLst>
              <a:ext uri="{FF2B5EF4-FFF2-40B4-BE49-F238E27FC236}">
                <a16:creationId xmlns:a16="http://schemas.microsoft.com/office/drawing/2014/main" id="{AA7BAA48-4C0B-691B-3FD3-4497F58D12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564322" y="5137041"/>
            <a:ext cx="337939" cy="103188"/>
          </a:xfrm>
          <a:prstGeom prst="rect">
            <a:avLst/>
          </a:prstGeom>
        </p:spPr>
      </p:pic>
      <p:sp>
        <p:nvSpPr>
          <p:cNvPr id="153" name="Nuage 152">
            <a:extLst>
              <a:ext uri="{FF2B5EF4-FFF2-40B4-BE49-F238E27FC236}">
                <a16:creationId xmlns:a16="http://schemas.microsoft.com/office/drawing/2014/main" id="{6BC2C888-F13A-629E-43ED-F98286B757B9}"/>
              </a:ext>
            </a:extLst>
          </p:cNvPr>
          <p:cNvSpPr/>
          <p:nvPr/>
        </p:nvSpPr>
        <p:spPr>
          <a:xfrm>
            <a:off x="930746" y="4939336"/>
            <a:ext cx="680363" cy="470164"/>
          </a:xfrm>
          <a:prstGeom prst="cloud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pic>
        <p:nvPicPr>
          <p:cNvPr id="157" name="Image 156">
            <a:extLst>
              <a:ext uri="{FF2B5EF4-FFF2-40B4-BE49-F238E27FC236}">
                <a16:creationId xmlns:a16="http://schemas.microsoft.com/office/drawing/2014/main" id="{A2ED843A-2A21-7525-5D7F-C95312F1F0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341" y="5746903"/>
            <a:ext cx="337939" cy="103188"/>
          </a:xfrm>
          <a:prstGeom prst="rect">
            <a:avLst/>
          </a:prstGeom>
        </p:spPr>
      </p:pic>
      <p:pic>
        <p:nvPicPr>
          <p:cNvPr id="159" name="Image 158">
            <a:extLst>
              <a:ext uri="{FF2B5EF4-FFF2-40B4-BE49-F238E27FC236}">
                <a16:creationId xmlns:a16="http://schemas.microsoft.com/office/drawing/2014/main" id="{BC0AA692-DE35-FA32-4BFB-DF29BFC1C8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071341" y="4639253"/>
            <a:ext cx="337939" cy="103188"/>
          </a:xfrm>
          <a:prstGeom prst="rect">
            <a:avLst/>
          </a:prstGeom>
        </p:spPr>
      </p:pic>
      <p:pic>
        <p:nvPicPr>
          <p:cNvPr id="162" name="Image 161">
            <a:extLst>
              <a:ext uri="{FF2B5EF4-FFF2-40B4-BE49-F238E27FC236}">
                <a16:creationId xmlns:a16="http://schemas.microsoft.com/office/drawing/2014/main" id="{15EA0CC5-3734-D889-006B-AC03FEE2B7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784878" y="5137041"/>
            <a:ext cx="337939" cy="103188"/>
          </a:xfrm>
          <a:prstGeom prst="rect">
            <a:avLst/>
          </a:prstGeom>
        </p:spPr>
      </p:pic>
      <p:pic>
        <p:nvPicPr>
          <p:cNvPr id="163" name="Image 162">
            <a:extLst>
              <a:ext uri="{FF2B5EF4-FFF2-40B4-BE49-F238E27FC236}">
                <a16:creationId xmlns:a16="http://schemas.microsoft.com/office/drawing/2014/main" id="{34782C9A-D1A3-675F-8EFB-20326D5DDF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9250" y="3070458"/>
            <a:ext cx="337939" cy="10318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5F1E4F9-8807-78C3-BCC9-B93BB0014971}"/>
              </a:ext>
            </a:extLst>
          </p:cNvPr>
          <p:cNvSpPr/>
          <p:nvPr/>
        </p:nvSpPr>
        <p:spPr>
          <a:xfrm>
            <a:off x="3765958" y="1532055"/>
            <a:ext cx="895499" cy="4032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F A B J C I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896FDA6-40A1-AB34-66D4-E4838BE3BEC2}"/>
              </a:ext>
            </a:extLst>
          </p:cNvPr>
          <p:cNvSpPr txBox="1"/>
          <p:nvPr/>
        </p:nvSpPr>
        <p:spPr>
          <a:xfrm rot="16200000">
            <a:off x="3075666" y="1621579"/>
            <a:ext cx="1070580" cy="2423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 err="1"/>
              <a:t>Plan_Profondeur</a:t>
            </a:r>
            <a:endParaRPr lang="fr-FR" sz="975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7845E517-F703-D909-28F8-904794FC3CA2}"/>
              </a:ext>
            </a:extLst>
          </p:cNvPr>
          <p:cNvCxnSpPr>
            <a:cxnSpLocks/>
          </p:cNvCxnSpPr>
          <p:nvPr/>
        </p:nvCxnSpPr>
        <p:spPr>
          <a:xfrm flipV="1">
            <a:off x="3708840" y="1532054"/>
            <a:ext cx="0" cy="403228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4E226EB6-B709-7BCA-44C0-5D32CBDCAB4C}"/>
              </a:ext>
            </a:extLst>
          </p:cNvPr>
          <p:cNvSpPr/>
          <p:nvPr/>
        </p:nvSpPr>
        <p:spPr>
          <a:xfrm>
            <a:off x="4013171" y="2442284"/>
            <a:ext cx="404778" cy="9756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  <a:p>
            <a:pPr algn="ctr"/>
            <a:r>
              <a:rPr lang="fr-FR" sz="1463" dirty="0"/>
              <a:t>D</a:t>
            </a:r>
          </a:p>
          <a:p>
            <a:pPr algn="ctr"/>
            <a:r>
              <a:rPr lang="fr-FR" sz="1463" dirty="0"/>
              <a:t>H</a:t>
            </a:r>
          </a:p>
          <a:p>
            <a:pPr algn="ctr"/>
            <a:r>
              <a:rPr lang="fr-FR" sz="1463" dirty="0"/>
              <a:t>E</a:t>
            </a: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395006CC-6C54-AC9C-AE9E-A50D332921D0}"/>
              </a:ext>
            </a:extLst>
          </p:cNvPr>
          <p:cNvCxnSpPr>
            <a:cxnSpLocks/>
          </p:cNvCxnSpPr>
          <p:nvPr/>
        </p:nvCxnSpPr>
        <p:spPr>
          <a:xfrm>
            <a:off x="4013171" y="3473209"/>
            <a:ext cx="404778" cy="0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F7930B59-E2C0-9E27-A638-1AD85B726E77}"/>
              </a:ext>
            </a:extLst>
          </p:cNvPr>
          <p:cNvSpPr txBox="1"/>
          <p:nvPr/>
        </p:nvSpPr>
        <p:spPr>
          <a:xfrm>
            <a:off x="3736981" y="3458519"/>
            <a:ext cx="1070580" cy="2423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 err="1"/>
              <a:t>Plan_Profondeur</a:t>
            </a:r>
            <a:endParaRPr lang="fr-FR" sz="975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51F7EC6-5D4D-BC7A-03F7-A295A7E6FC51}"/>
              </a:ext>
            </a:extLst>
          </p:cNvPr>
          <p:cNvSpPr txBox="1"/>
          <p:nvPr/>
        </p:nvSpPr>
        <p:spPr>
          <a:xfrm>
            <a:off x="3678417" y="1257234"/>
            <a:ext cx="1070580" cy="2423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 err="1"/>
              <a:t>Plan_Largeur</a:t>
            </a:r>
            <a:endParaRPr lang="fr-FR" sz="975" dirty="0"/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7710F930-77F2-ABB9-DA0C-9774E941B936}"/>
              </a:ext>
            </a:extLst>
          </p:cNvPr>
          <p:cNvCxnSpPr>
            <a:cxnSpLocks/>
          </p:cNvCxnSpPr>
          <p:nvPr/>
        </p:nvCxnSpPr>
        <p:spPr>
          <a:xfrm>
            <a:off x="3765958" y="1437859"/>
            <a:ext cx="895499" cy="0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9F582D7F-7B4F-9DF6-A349-EADF1EE5C352}"/>
              </a:ext>
            </a:extLst>
          </p:cNvPr>
          <p:cNvCxnSpPr>
            <a:cxnSpLocks/>
          </p:cNvCxnSpPr>
          <p:nvPr/>
        </p:nvCxnSpPr>
        <p:spPr>
          <a:xfrm flipV="1">
            <a:off x="3917795" y="2439639"/>
            <a:ext cx="0" cy="978317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>
            <a:extLst>
              <a:ext uri="{FF2B5EF4-FFF2-40B4-BE49-F238E27FC236}">
                <a16:creationId xmlns:a16="http://schemas.microsoft.com/office/drawing/2014/main" id="{7C4F933C-7E7F-8E89-37B5-4CB2C8FBF35A}"/>
              </a:ext>
            </a:extLst>
          </p:cNvPr>
          <p:cNvSpPr txBox="1"/>
          <p:nvPr/>
        </p:nvSpPr>
        <p:spPr>
          <a:xfrm rot="16200000">
            <a:off x="3300728" y="2853741"/>
            <a:ext cx="1070580" cy="2423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 err="1"/>
              <a:t>Plan_Largeur</a:t>
            </a:r>
            <a:endParaRPr lang="fr-FR" sz="975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5FF70A7-58D0-21A0-4D2C-FB6951DAE267}"/>
              </a:ext>
            </a:extLst>
          </p:cNvPr>
          <p:cNvSpPr txBox="1"/>
          <p:nvPr/>
        </p:nvSpPr>
        <p:spPr>
          <a:xfrm>
            <a:off x="346564" y="420748"/>
            <a:ext cx="2618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Plans de travail Composés</a:t>
            </a:r>
          </a:p>
        </p:txBody>
      </p:sp>
    </p:spTree>
    <p:extLst>
      <p:ext uri="{BB962C8B-B14F-4D97-AF65-F5344CB8AC3E}">
        <p14:creationId xmlns:p14="http://schemas.microsoft.com/office/powerpoint/2010/main" val="2572655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C122B620-79B1-AE91-5D78-B84076C4C2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0620" y="1235370"/>
            <a:ext cx="2766457" cy="260084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E41AF59-1CC4-AA89-4069-F751CA95141E}"/>
              </a:ext>
            </a:extLst>
          </p:cNvPr>
          <p:cNvSpPr/>
          <p:nvPr/>
        </p:nvSpPr>
        <p:spPr>
          <a:xfrm>
            <a:off x="4375150" y="1761883"/>
            <a:ext cx="1155700" cy="71199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BDA344C-43EE-32E6-81FB-9B3AF6A1904C}"/>
              </a:ext>
            </a:extLst>
          </p:cNvPr>
          <p:cNvSpPr/>
          <p:nvPr/>
        </p:nvSpPr>
        <p:spPr>
          <a:xfrm>
            <a:off x="4465955" y="2789631"/>
            <a:ext cx="1155700" cy="71199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8EA6028-9AF0-6E62-C55C-763365B83E09}"/>
              </a:ext>
            </a:extLst>
          </p:cNvPr>
          <p:cNvSpPr/>
          <p:nvPr/>
        </p:nvSpPr>
        <p:spPr>
          <a:xfrm>
            <a:off x="4521676" y="3696649"/>
            <a:ext cx="1155700" cy="71199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18655C8F-950B-616D-CE97-29BB4FA4C4D4}"/>
              </a:ext>
            </a:extLst>
          </p:cNvPr>
          <p:cNvGrpSpPr/>
          <p:nvPr/>
        </p:nvGrpSpPr>
        <p:grpSpPr>
          <a:xfrm>
            <a:off x="1490028" y="1324761"/>
            <a:ext cx="2135981" cy="1423988"/>
            <a:chOff x="2062480" y="1436068"/>
            <a:chExt cx="2628900" cy="17526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FAE003B-7701-A6A9-92B8-5F8E4513B2A1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F389C91-BC25-BC4A-0F21-E5E444D5A10A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A99E63E-4293-87CA-38D9-A61DE07E0572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029F521-3277-3D4E-0EDA-3130DDD611E8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A59AD0B-B442-C1D2-85F2-16BE54577824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512FEDC-9460-3584-B9A1-B29CE6990E9E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F8AD0D7-D57F-28EE-3921-E1C50AD5DE82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AD58E78E-6626-B207-D8EF-19BDF1CB7F90}"/>
              </a:ext>
            </a:extLst>
          </p:cNvPr>
          <p:cNvGrpSpPr/>
          <p:nvPr/>
        </p:nvGrpSpPr>
        <p:grpSpPr>
          <a:xfrm>
            <a:off x="1503665" y="2908689"/>
            <a:ext cx="2135981" cy="1423988"/>
            <a:chOff x="2062480" y="1436068"/>
            <a:chExt cx="2628900" cy="17526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1106FE1-B237-5258-9630-C7366544B13E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3250" dirty="0">
                  <a:solidFill>
                    <a:schemeClr val="tx1"/>
                  </a:solidFill>
                </a:rPr>
                <a:t>A</a:t>
              </a:r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C9AB302-18E3-9692-B894-105CDAAD0C3D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D0216F4-9EAC-B0AF-60CB-410C36DAB04F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3250" dirty="0">
                  <a:solidFill>
                    <a:schemeClr val="tx1"/>
                  </a:solidFill>
                </a:rPr>
                <a:t>B</a:t>
              </a:r>
              <a:r>
                <a:rPr lang="fr-FR" sz="1463" dirty="0"/>
                <a:t>1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68BADA0-E76C-01F7-68CE-C8668FD2470A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0619B8F-5D2E-003F-714A-B27406C1F845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D8302D6-D6EF-FECE-315E-75E832184953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F769514-EA7A-89E6-1A6B-8BB7886B4F6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CDC7AA3E-CCF0-D2FC-2BE8-8C4F26B388F8}"/>
              </a:ext>
            </a:extLst>
          </p:cNvPr>
          <p:cNvSpPr/>
          <p:nvPr/>
        </p:nvSpPr>
        <p:spPr>
          <a:xfrm>
            <a:off x="6435992" y="4753795"/>
            <a:ext cx="700385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21279DA-1BC0-9F46-F002-427527935694}"/>
              </a:ext>
            </a:extLst>
          </p:cNvPr>
          <p:cNvSpPr/>
          <p:nvPr/>
        </p:nvSpPr>
        <p:spPr>
          <a:xfrm>
            <a:off x="6435992" y="4331119"/>
            <a:ext cx="32117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239E7C8-7B20-9772-4A9B-682730880570}"/>
              </a:ext>
            </a:extLst>
          </p:cNvPr>
          <p:cNvSpPr/>
          <p:nvPr/>
        </p:nvSpPr>
        <p:spPr>
          <a:xfrm>
            <a:off x="7927146" y="4249992"/>
            <a:ext cx="321171" cy="3173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46FE496-25F2-EDAA-80B0-E8A46B2AA5D8}"/>
              </a:ext>
            </a:extLst>
          </p:cNvPr>
          <p:cNvSpPr/>
          <p:nvPr/>
        </p:nvSpPr>
        <p:spPr>
          <a:xfrm>
            <a:off x="7927146" y="5252215"/>
            <a:ext cx="321171" cy="3156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31E4267-5684-52FE-511F-6819C2A44F7B}"/>
              </a:ext>
            </a:extLst>
          </p:cNvPr>
          <p:cNvSpPr/>
          <p:nvPr/>
        </p:nvSpPr>
        <p:spPr>
          <a:xfrm>
            <a:off x="8343082" y="4249991"/>
            <a:ext cx="321171" cy="70339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4D26E7E-650D-C85B-3EA4-09B46E8BA6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6689" y="4699215"/>
            <a:ext cx="1300338" cy="39705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2D0F0568-23E9-5F43-270E-AF9118AD2E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8019" y="4648421"/>
            <a:ext cx="2638196" cy="1296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426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e 19">
            <a:extLst>
              <a:ext uri="{FF2B5EF4-FFF2-40B4-BE49-F238E27FC236}">
                <a16:creationId xmlns:a16="http://schemas.microsoft.com/office/drawing/2014/main" id="{AD58E78E-6626-B207-D8EF-19BDF1CB7F90}"/>
              </a:ext>
            </a:extLst>
          </p:cNvPr>
          <p:cNvGrpSpPr/>
          <p:nvPr/>
        </p:nvGrpSpPr>
        <p:grpSpPr>
          <a:xfrm>
            <a:off x="876302" y="1142758"/>
            <a:ext cx="1155700" cy="770467"/>
            <a:chOff x="2062480" y="1436068"/>
            <a:chExt cx="2628900" cy="17526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1106FE1-B237-5258-9630-C7366544B13E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C9AB302-18E3-9692-B894-105CDAAD0C3D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D0216F4-9EAC-B0AF-60CB-410C36DAB04F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68BADA0-E76C-01F7-68CE-C8668FD2470A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0619B8F-5D2E-003F-714A-B27406C1F845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D8302D6-D6EF-FECE-315E-75E832184953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F769514-EA7A-89E6-1A6B-8BB7886B4F6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EE61E9EE-C97F-3DBB-055F-4853B8994C3D}"/>
              </a:ext>
            </a:extLst>
          </p:cNvPr>
          <p:cNvSpPr txBox="1"/>
          <p:nvPr/>
        </p:nvSpPr>
        <p:spPr>
          <a:xfrm>
            <a:off x="799620" y="1957165"/>
            <a:ext cx="2431587" cy="917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63" dirty="0" err="1"/>
              <a:t>Num</a:t>
            </a:r>
            <a:r>
              <a:rPr lang="fr-FR" sz="1463" dirty="0"/>
              <a:t>. Figure :</a:t>
            </a:r>
          </a:p>
          <a:p>
            <a:pPr lvl="1"/>
            <a:r>
              <a:rPr lang="fr-FR" sz="1300" dirty="0"/>
              <a:t>Nb Plans W</a:t>
            </a:r>
          </a:p>
          <a:p>
            <a:pPr lvl="1"/>
            <a:r>
              <a:rPr lang="fr-FR" sz="1300" dirty="0"/>
              <a:t>+ Plan occupant la Case A</a:t>
            </a:r>
          </a:p>
          <a:p>
            <a:pPr lvl="1"/>
            <a:r>
              <a:rPr lang="fr-FR" sz="1300" dirty="0"/>
              <a:t>+ Plan occupant la Case B 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C732692D-D34C-2686-D2D8-072A8BEED4F9}"/>
              </a:ext>
            </a:extLst>
          </p:cNvPr>
          <p:cNvGrpSpPr/>
          <p:nvPr/>
        </p:nvGrpSpPr>
        <p:grpSpPr>
          <a:xfrm>
            <a:off x="3971403" y="1142758"/>
            <a:ext cx="1155700" cy="770467"/>
            <a:chOff x="2062480" y="1436068"/>
            <a:chExt cx="2628900" cy="17526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C909DA4-6421-1D7D-B24C-16327048A46A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DCD48E8-7966-89C9-82C8-22E5B33861FC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23809E8-D58A-F89E-3220-5FA77C96D944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3C0556B-8D9A-8B27-DB86-5383E7A5B6E7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F0184DE-67C2-2F1C-3571-4548C354C464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8F63A22-2C95-B15A-5BCF-0BD26EEE4B3D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3125F2-4617-385A-80DE-DC96CB942FC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5" name="ZoneTexte 34">
            <a:extLst>
              <a:ext uri="{FF2B5EF4-FFF2-40B4-BE49-F238E27FC236}">
                <a16:creationId xmlns:a16="http://schemas.microsoft.com/office/drawing/2014/main" id="{8B099C95-EA24-22D7-498A-24178E5C8FDF}"/>
              </a:ext>
            </a:extLst>
          </p:cNvPr>
          <p:cNvSpPr txBox="1"/>
          <p:nvPr/>
        </p:nvSpPr>
        <p:spPr>
          <a:xfrm>
            <a:off x="3971403" y="1908404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100</a:t>
            </a:r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A05AA377-479E-AC10-DB64-179FCD743AF2}"/>
              </a:ext>
            </a:extLst>
          </p:cNvPr>
          <p:cNvGrpSpPr/>
          <p:nvPr/>
        </p:nvGrpSpPr>
        <p:grpSpPr>
          <a:xfrm>
            <a:off x="5512336" y="1140388"/>
            <a:ext cx="1155700" cy="770467"/>
            <a:chOff x="2062480" y="1436068"/>
            <a:chExt cx="2628900" cy="1752600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9027AC8-EE93-A947-466E-63FD3503381B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EE743E76-B747-D81C-2B31-A37097B262BD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671DD58-6D2E-962E-DE35-933A2709C1D3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7EE62FC-A01A-14E3-9568-31FD08285B32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90806FF-525F-6FA4-FB3E-B6143CE4505E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9990B173-7252-BB0F-7548-E20A235E8654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2F010601-59EB-5175-2902-D72544531374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5" name="ZoneTexte 44">
            <a:extLst>
              <a:ext uri="{FF2B5EF4-FFF2-40B4-BE49-F238E27FC236}">
                <a16:creationId xmlns:a16="http://schemas.microsoft.com/office/drawing/2014/main" id="{9C9ED104-D9C8-9426-A953-8FB150050280}"/>
              </a:ext>
            </a:extLst>
          </p:cNvPr>
          <p:cNvSpPr txBox="1"/>
          <p:nvPr/>
        </p:nvSpPr>
        <p:spPr>
          <a:xfrm>
            <a:off x="5512336" y="1906034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210</a:t>
            </a:r>
            <a:endParaRPr lang="fr-FR" sz="2275" dirty="0"/>
          </a:p>
        </p:txBody>
      </p: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DD62D750-41F0-8823-21EF-27DA7D08BFD1}"/>
              </a:ext>
            </a:extLst>
          </p:cNvPr>
          <p:cNvGrpSpPr/>
          <p:nvPr/>
        </p:nvGrpSpPr>
        <p:grpSpPr>
          <a:xfrm>
            <a:off x="5512336" y="2337765"/>
            <a:ext cx="1155700" cy="770467"/>
            <a:chOff x="2062480" y="1436068"/>
            <a:chExt cx="2628900" cy="1752600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BB25603-CA0A-B1AC-B56F-05DA6C3B5433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0F0830F-FB57-2185-057F-259D2C608431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BF462D3-BD91-A25A-EC3E-7ACA96FEEE90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BD6DE33B-D475-7FDE-8B8B-208282D1406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0A2BF5CE-E5DA-6F47-5E5C-0D12A5945DF1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BFDBB8F7-9401-0F60-35FC-4E72F628A8FD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5D22B0AD-724F-FDDE-FA39-D5717AF129E9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6" name="ZoneTexte 55">
            <a:extLst>
              <a:ext uri="{FF2B5EF4-FFF2-40B4-BE49-F238E27FC236}">
                <a16:creationId xmlns:a16="http://schemas.microsoft.com/office/drawing/2014/main" id="{67410F62-2C79-5787-A019-73135CBB8FDD}"/>
              </a:ext>
            </a:extLst>
          </p:cNvPr>
          <p:cNvSpPr txBox="1"/>
          <p:nvPr/>
        </p:nvSpPr>
        <p:spPr>
          <a:xfrm>
            <a:off x="5520680" y="3122590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220</a:t>
            </a:r>
            <a:endParaRPr lang="fr-FR" sz="2275" dirty="0"/>
          </a:p>
        </p:txBody>
      </p: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D34A297D-4FF0-B1B8-3E52-AD416C00F166}"/>
              </a:ext>
            </a:extLst>
          </p:cNvPr>
          <p:cNvGrpSpPr/>
          <p:nvPr/>
        </p:nvGrpSpPr>
        <p:grpSpPr>
          <a:xfrm>
            <a:off x="5512336" y="3593685"/>
            <a:ext cx="1155700" cy="770467"/>
            <a:chOff x="2062480" y="1436068"/>
            <a:chExt cx="2628900" cy="1752600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AC9CF20-9BA7-4F65-49C9-F74E7CCAD1D4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73659C29-C783-D7BC-1579-12B5C1E990B3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B89B3CA2-59D8-A912-3E96-A75D95857B94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EED3629-52FB-2C77-0A2A-23EE7F050D04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9BF697F6-21AE-9855-0B24-B32EC02F198E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EE070F6D-2C26-4BAE-7AB0-3A342E2EC37B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3A38E88C-E9EC-D80F-0A66-8EEB3B1B78D2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7" name="ZoneTexte 66">
            <a:extLst>
              <a:ext uri="{FF2B5EF4-FFF2-40B4-BE49-F238E27FC236}">
                <a16:creationId xmlns:a16="http://schemas.microsoft.com/office/drawing/2014/main" id="{00436080-6EB1-B65A-09DE-6BB138AE5F24}"/>
              </a:ext>
            </a:extLst>
          </p:cNvPr>
          <p:cNvSpPr txBox="1"/>
          <p:nvPr/>
        </p:nvSpPr>
        <p:spPr>
          <a:xfrm>
            <a:off x="5512336" y="4359332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201</a:t>
            </a:r>
            <a:endParaRPr lang="fr-FR" sz="2275" dirty="0"/>
          </a:p>
        </p:txBody>
      </p:sp>
      <p:grpSp>
        <p:nvGrpSpPr>
          <p:cNvPr id="70" name="Groupe 69">
            <a:extLst>
              <a:ext uri="{FF2B5EF4-FFF2-40B4-BE49-F238E27FC236}">
                <a16:creationId xmlns:a16="http://schemas.microsoft.com/office/drawing/2014/main" id="{2F96F467-BC85-135F-18A4-A6F34B2D43F2}"/>
              </a:ext>
            </a:extLst>
          </p:cNvPr>
          <p:cNvGrpSpPr/>
          <p:nvPr/>
        </p:nvGrpSpPr>
        <p:grpSpPr>
          <a:xfrm>
            <a:off x="5512335" y="4779071"/>
            <a:ext cx="1155700" cy="770467"/>
            <a:chOff x="2062480" y="1436068"/>
            <a:chExt cx="2628900" cy="1752600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A50701C0-6E76-C6C9-BC6F-560412576392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FC8BE5AD-7B26-27BD-A029-A7D96CC1A3BA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74839492-67CD-3745-4C8C-3101BE42534F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38450D81-02E8-D1E6-B2F5-6A836DBD060F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041B0C80-60A7-AA08-FA8B-0911FCC2AFCA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C6F01828-0460-E3EB-A89F-621397B7CB13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0AFC01CA-C3E9-81A6-254C-75317260693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78" name="ZoneTexte 77">
            <a:extLst>
              <a:ext uri="{FF2B5EF4-FFF2-40B4-BE49-F238E27FC236}">
                <a16:creationId xmlns:a16="http://schemas.microsoft.com/office/drawing/2014/main" id="{84ED241D-586D-10CE-B80D-FF5044349286}"/>
              </a:ext>
            </a:extLst>
          </p:cNvPr>
          <p:cNvSpPr txBox="1"/>
          <p:nvPr/>
        </p:nvSpPr>
        <p:spPr>
          <a:xfrm>
            <a:off x="5512335" y="5544717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203</a:t>
            </a:r>
            <a:endParaRPr lang="fr-FR" sz="2275" dirty="0"/>
          </a:p>
        </p:txBody>
      </p:sp>
      <p:grpSp>
        <p:nvGrpSpPr>
          <p:cNvPr id="87" name="Groupe 86">
            <a:extLst>
              <a:ext uri="{FF2B5EF4-FFF2-40B4-BE49-F238E27FC236}">
                <a16:creationId xmlns:a16="http://schemas.microsoft.com/office/drawing/2014/main" id="{830801F1-FF88-7890-6800-E8C434E8A82B}"/>
              </a:ext>
            </a:extLst>
          </p:cNvPr>
          <p:cNvGrpSpPr/>
          <p:nvPr/>
        </p:nvGrpSpPr>
        <p:grpSpPr>
          <a:xfrm>
            <a:off x="7060832" y="1135567"/>
            <a:ext cx="1155700" cy="770467"/>
            <a:chOff x="2062480" y="1436068"/>
            <a:chExt cx="2628900" cy="1752600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FA6ED3D7-C759-9327-B334-AF5354B263E8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10CD40F5-A423-C1B4-5B61-0460021E2BBD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2A69C3B1-CA2C-4951-EAB1-B989C9B63C0C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E5312C01-EE08-86EF-2D70-04CAB5BA2ED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642E343C-036D-C590-CF83-C5677D50339E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64F5EF64-CABA-67BE-9BF6-BF5E2B45EE75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E41E9388-31A2-B2A0-FCF0-F9F27B33781F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95" name="ZoneTexte 94">
            <a:extLst>
              <a:ext uri="{FF2B5EF4-FFF2-40B4-BE49-F238E27FC236}">
                <a16:creationId xmlns:a16="http://schemas.microsoft.com/office/drawing/2014/main" id="{2CAAE9E9-B07E-CCFA-23F4-5CBCED59B322}"/>
              </a:ext>
            </a:extLst>
          </p:cNvPr>
          <p:cNvSpPr txBox="1"/>
          <p:nvPr/>
        </p:nvSpPr>
        <p:spPr>
          <a:xfrm>
            <a:off x="7060832" y="1901214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311</a:t>
            </a:r>
            <a:endParaRPr lang="fr-FR" sz="2275" dirty="0"/>
          </a:p>
        </p:txBody>
      </p:sp>
      <p:grpSp>
        <p:nvGrpSpPr>
          <p:cNvPr id="98" name="Groupe 97">
            <a:extLst>
              <a:ext uri="{FF2B5EF4-FFF2-40B4-BE49-F238E27FC236}">
                <a16:creationId xmlns:a16="http://schemas.microsoft.com/office/drawing/2014/main" id="{97B59166-F686-F686-130D-10878A08E299}"/>
              </a:ext>
            </a:extLst>
          </p:cNvPr>
          <p:cNvGrpSpPr/>
          <p:nvPr/>
        </p:nvGrpSpPr>
        <p:grpSpPr>
          <a:xfrm>
            <a:off x="7060832" y="2332944"/>
            <a:ext cx="1155700" cy="770467"/>
            <a:chOff x="2062480" y="1436068"/>
            <a:chExt cx="2628900" cy="1752600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30CEE4A8-638B-01B0-391C-9BA7CBEA1150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F3ACF284-20C9-487A-C847-0A05B7D45183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964837F2-4B49-6150-2C6B-5BF101B0C050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41F07CB1-2CD5-529D-3923-1BE41545D20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01D8D2DF-B84B-C8E6-C809-3CF567E5DC44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486398F7-2C55-AD83-69B0-5D726A8969C3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77D5E975-D487-1637-01FD-70A5D7AFF529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06" name="ZoneTexte 105">
            <a:extLst>
              <a:ext uri="{FF2B5EF4-FFF2-40B4-BE49-F238E27FC236}">
                <a16:creationId xmlns:a16="http://schemas.microsoft.com/office/drawing/2014/main" id="{3C847CC1-1F9A-07F8-04DC-295D2273A1CB}"/>
              </a:ext>
            </a:extLst>
          </p:cNvPr>
          <p:cNvSpPr txBox="1"/>
          <p:nvPr/>
        </p:nvSpPr>
        <p:spPr>
          <a:xfrm>
            <a:off x="7069177" y="3117769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313</a:t>
            </a:r>
            <a:endParaRPr lang="fr-FR" sz="2275" dirty="0"/>
          </a:p>
        </p:txBody>
      </p:sp>
      <p:grpSp>
        <p:nvGrpSpPr>
          <p:cNvPr id="108" name="Groupe 107">
            <a:extLst>
              <a:ext uri="{FF2B5EF4-FFF2-40B4-BE49-F238E27FC236}">
                <a16:creationId xmlns:a16="http://schemas.microsoft.com/office/drawing/2014/main" id="{14E4C2FD-CD00-22E3-6E62-9A6016A6396C}"/>
              </a:ext>
            </a:extLst>
          </p:cNvPr>
          <p:cNvGrpSpPr/>
          <p:nvPr/>
        </p:nvGrpSpPr>
        <p:grpSpPr>
          <a:xfrm>
            <a:off x="7060832" y="3588865"/>
            <a:ext cx="1155700" cy="770467"/>
            <a:chOff x="2062480" y="1436068"/>
            <a:chExt cx="2628900" cy="1752600"/>
          </a:xfrm>
        </p:grpSpPr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23E7C553-9E7D-EFFA-54FC-0D5B8F8ACEF8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4696DAAB-C6E5-BDF0-52E7-D0CFAF9B8BD2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59C4C52F-7809-BF38-D977-EA4B4834C669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2BF4A660-17ED-AD1A-24C2-D50223CD9E15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563686B3-ACD2-98DE-6A2C-581DD13BA34C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67C35C21-48C0-D3CB-9AAC-EF3A0692CBB4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74A3277F-F0F1-59B7-BBCB-0B60508707BF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16" name="ZoneTexte 115">
            <a:extLst>
              <a:ext uri="{FF2B5EF4-FFF2-40B4-BE49-F238E27FC236}">
                <a16:creationId xmlns:a16="http://schemas.microsoft.com/office/drawing/2014/main" id="{E303C00B-ED08-4A5F-CFC0-45104FC5964D}"/>
              </a:ext>
            </a:extLst>
          </p:cNvPr>
          <p:cNvSpPr txBox="1"/>
          <p:nvPr/>
        </p:nvSpPr>
        <p:spPr>
          <a:xfrm>
            <a:off x="7060832" y="4354511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321</a:t>
            </a:r>
            <a:endParaRPr lang="fr-FR" sz="2275" dirty="0"/>
          </a:p>
        </p:txBody>
      </p: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9B363FB4-4F61-5849-04A5-AFA1E0B0A3C2}"/>
              </a:ext>
            </a:extLst>
          </p:cNvPr>
          <p:cNvGrpSpPr/>
          <p:nvPr/>
        </p:nvGrpSpPr>
        <p:grpSpPr>
          <a:xfrm>
            <a:off x="7060831" y="4774250"/>
            <a:ext cx="1155700" cy="770467"/>
            <a:chOff x="2062480" y="1436068"/>
            <a:chExt cx="2628900" cy="1752600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158BB37F-AECC-5AF1-2D38-0EBDAD4973D4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E8FD9120-4280-716E-F8EB-0B9EE19FF9EB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2D503B0A-1A6F-B708-05E8-85B5DC83C26C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B4691BCE-8E5A-39DA-86D5-EFDF42C7042C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705244E9-F630-129F-D0E2-850CF775EA06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1D23CBC9-98B4-2D8E-10A0-45ABDD7BC779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8A0BEE76-9F10-36E6-7737-46DE5F089D7D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26" name="ZoneTexte 125">
            <a:extLst>
              <a:ext uri="{FF2B5EF4-FFF2-40B4-BE49-F238E27FC236}">
                <a16:creationId xmlns:a16="http://schemas.microsoft.com/office/drawing/2014/main" id="{2179BFC3-77CA-1C5C-AD79-C0EE5ADEAF74}"/>
              </a:ext>
            </a:extLst>
          </p:cNvPr>
          <p:cNvSpPr txBox="1"/>
          <p:nvPr/>
        </p:nvSpPr>
        <p:spPr>
          <a:xfrm>
            <a:off x="7069177" y="5539888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323</a:t>
            </a:r>
            <a:endParaRPr lang="fr-FR" sz="2275" dirty="0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68087146-D602-0FBA-7535-7711391EA80C}"/>
              </a:ext>
            </a:extLst>
          </p:cNvPr>
          <p:cNvSpPr/>
          <p:nvPr/>
        </p:nvSpPr>
        <p:spPr>
          <a:xfrm>
            <a:off x="1177626" y="3934628"/>
            <a:ext cx="1155699" cy="5235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C854B279-3EF3-E0DB-A710-1C97705B93E6}"/>
              </a:ext>
            </a:extLst>
          </p:cNvPr>
          <p:cNvSpPr/>
          <p:nvPr/>
        </p:nvSpPr>
        <p:spPr>
          <a:xfrm>
            <a:off x="1177625" y="4502145"/>
            <a:ext cx="525983" cy="9756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4BA17AEC-8676-BAF9-1EAB-58AC162BB3F8}"/>
              </a:ext>
            </a:extLst>
          </p:cNvPr>
          <p:cNvSpPr/>
          <p:nvPr/>
        </p:nvSpPr>
        <p:spPr>
          <a:xfrm>
            <a:off x="1143445" y="3890688"/>
            <a:ext cx="1216794" cy="162699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cxnSp>
        <p:nvCxnSpPr>
          <p:cNvPr id="142" name="Connecteur droit avec flèche 141">
            <a:extLst>
              <a:ext uri="{FF2B5EF4-FFF2-40B4-BE49-F238E27FC236}">
                <a16:creationId xmlns:a16="http://schemas.microsoft.com/office/drawing/2014/main" id="{ECC82C99-D58D-8C92-B407-D26AF072116F}"/>
              </a:ext>
            </a:extLst>
          </p:cNvPr>
          <p:cNvCxnSpPr>
            <a:cxnSpLocks/>
          </p:cNvCxnSpPr>
          <p:nvPr/>
        </p:nvCxnSpPr>
        <p:spPr>
          <a:xfrm>
            <a:off x="1143445" y="3755975"/>
            <a:ext cx="1216794" cy="0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ZoneTexte 146">
            <a:extLst>
              <a:ext uri="{FF2B5EF4-FFF2-40B4-BE49-F238E27FC236}">
                <a16:creationId xmlns:a16="http://schemas.microsoft.com/office/drawing/2014/main" id="{1F1B86F8-D7A8-C45F-9B31-AA355F857C8F}"/>
              </a:ext>
            </a:extLst>
          </p:cNvPr>
          <p:cNvSpPr txBox="1"/>
          <p:nvPr/>
        </p:nvSpPr>
        <p:spPr>
          <a:xfrm>
            <a:off x="1205360" y="3566373"/>
            <a:ext cx="1093785" cy="3924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 err="1"/>
              <a:t>Ensemble_Largeur</a:t>
            </a:r>
            <a:endParaRPr lang="fr-FR" sz="975" dirty="0"/>
          </a:p>
        </p:txBody>
      </p:sp>
      <p:cxnSp>
        <p:nvCxnSpPr>
          <p:cNvPr id="148" name="Connecteur droit avec flèche 147">
            <a:extLst>
              <a:ext uri="{FF2B5EF4-FFF2-40B4-BE49-F238E27FC236}">
                <a16:creationId xmlns:a16="http://schemas.microsoft.com/office/drawing/2014/main" id="{91BA6A40-1248-70D0-582D-3AEE6FA8831E}"/>
              </a:ext>
            </a:extLst>
          </p:cNvPr>
          <p:cNvCxnSpPr>
            <a:cxnSpLocks/>
          </p:cNvCxnSpPr>
          <p:nvPr/>
        </p:nvCxnSpPr>
        <p:spPr>
          <a:xfrm flipV="1">
            <a:off x="1005538" y="3890687"/>
            <a:ext cx="410" cy="1626996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ZoneTexte 153">
            <a:extLst>
              <a:ext uri="{FF2B5EF4-FFF2-40B4-BE49-F238E27FC236}">
                <a16:creationId xmlns:a16="http://schemas.microsoft.com/office/drawing/2014/main" id="{C6EB65D7-B847-3422-A45C-E8143EE46979}"/>
              </a:ext>
            </a:extLst>
          </p:cNvPr>
          <p:cNvSpPr txBox="1"/>
          <p:nvPr/>
        </p:nvSpPr>
        <p:spPr>
          <a:xfrm rot="16200000">
            <a:off x="98654" y="4582995"/>
            <a:ext cx="1626996" cy="2423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 err="1"/>
              <a:t>Ensemble_Profondeur</a:t>
            </a:r>
            <a:endParaRPr lang="fr-FR" sz="975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C37239FA-1876-6D1E-1E71-B68817580F41}"/>
              </a:ext>
            </a:extLst>
          </p:cNvPr>
          <p:cNvSpPr/>
          <p:nvPr/>
        </p:nvSpPr>
        <p:spPr>
          <a:xfrm>
            <a:off x="3523503" y="3521878"/>
            <a:ext cx="1155699" cy="5235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56" name="ZoneTexte 155">
            <a:extLst>
              <a:ext uri="{FF2B5EF4-FFF2-40B4-BE49-F238E27FC236}">
                <a16:creationId xmlns:a16="http://schemas.microsoft.com/office/drawing/2014/main" id="{478403D9-4890-336D-D60B-C6C1FB9B3ED0}"/>
              </a:ext>
            </a:extLst>
          </p:cNvPr>
          <p:cNvSpPr txBox="1"/>
          <p:nvPr/>
        </p:nvSpPr>
        <p:spPr>
          <a:xfrm rot="16200000">
            <a:off x="2734083" y="3587458"/>
            <a:ext cx="1070580" cy="3924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/>
              <a:t>Plan1_Profondeur</a:t>
            </a:r>
          </a:p>
        </p:txBody>
      </p:sp>
      <p:cxnSp>
        <p:nvCxnSpPr>
          <p:cNvPr id="158" name="Connecteur droit avec flèche 157">
            <a:extLst>
              <a:ext uri="{FF2B5EF4-FFF2-40B4-BE49-F238E27FC236}">
                <a16:creationId xmlns:a16="http://schemas.microsoft.com/office/drawing/2014/main" id="{849BCAFC-9B3E-5062-D374-A20B6F1B3274}"/>
              </a:ext>
            </a:extLst>
          </p:cNvPr>
          <p:cNvCxnSpPr>
            <a:cxnSpLocks/>
          </p:cNvCxnSpPr>
          <p:nvPr/>
        </p:nvCxnSpPr>
        <p:spPr>
          <a:xfrm flipV="1">
            <a:off x="3370839" y="3521878"/>
            <a:ext cx="0" cy="523577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59">
            <a:extLst>
              <a:ext uri="{FF2B5EF4-FFF2-40B4-BE49-F238E27FC236}">
                <a16:creationId xmlns:a16="http://schemas.microsoft.com/office/drawing/2014/main" id="{83D98CA5-A8C8-3C03-F531-BCA88D73C427}"/>
              </a:ext>
            </a:extLst>
          </p:cNvPr>
          <p:cNvSpPr/>
          <p:nvPr/>
        </p:nvSpPr>
        <p:spPr>
          <a:xfrm>
            <a:off x="3837152" y="4359414"/>
            <a:ext cx="525983" cy="9756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  <a:p>
            <a:pPr algn="ctr"/>
            <a:r>
              <a:rPr lang="fr-FR" sz="1463" dirty="0"/>
              <a:t>3</a:t>
            </a:r>
          </a:p>
        </p:txBody>
      </p:sp>
      <p:cxnSp>
        <p:nvCxnSpPr>
          <p:cNvPr id="161" name="Connecteur droit avec flèche 160">
            <a:extLst>
              <a:ext uri="{FF2B5EF4-FFF2-40B4-BE49-F238E27FC236}">
                <a16:creationId xmlns:a16="http://schemas.microsoft.com/office/drawing/2014/main" id="{442F8917-AB70-1C62-0B75-00A8B1F6E1D0}"/>
              </a:ext>
            </a:extLst>
          </p:cNvPr>
          <p:cNvCxnSpPr>
            <a:cxnSpLocks/>
          </p:cNvCxnSpPr>
          <p:nvPr/>
        </p:nvCxnSpPr>
        <p:spPr>
          <a:xfrm>
            <a:off x="3837152" y="5517515"/>
            <a:ext cx="525983" cy="0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ZoneTexte 165">
            <a:extLst>
              <a:ext uri="{FF2B5EF4-FFF2-40B4-BE49-F238E27FC236}">
                <a16:creationId xmlns:a16="http://schemas.microsoft.com/office/drawing/2014/main" id="{4403EB49-EB43-9EEB-961A-CFB109234A98}"/>
              </a:ext>
            </a:extLst>
          </p:cNvPr>
          <p:cNvSpPr txBox="1"/>
          <p:nvPr/>
        </p:nvSpPr>
        <p:spPr>
          <a:xfrm>
            <a:off x="3564853" y="5517515"/>
            <a:ext cx="1070580" cy="3924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/>
              <a:t>Plan2_Profondeur</a:t>
            </a:r>
          </a:p>
        </p:txBody>
      </p:sp>
      <p:sp>
        <p:nvSpPr>
          <p:cNvPr id="167" name="ZoneTexte 166">
            <a:extLst>
              <a:ext uri="{FF2B5EF4-FFF2-40B4-BE49-F238E27FC236}">
                <a16:creationId xmlns:a16="http://schemas.microsoft.com/office/drawing/2014/main" id="{C450AD90-BABE-515D-D012-C46B921B96E7}"/>
              </a:ext>
            </a:extLst>
          </p:cNvPr>
          <p:cNvSpPr txBox="1"/>
          <p:nvPr/>
        </p:nvSpPr>
        <p:spPr>
          <a:xfrm>
            <a:off x="3564853" y="5673809"/>
            <a:ext cx="1070580" cy="3924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/>
              <a:t>Plan3_Profondeur</a:t>
            </a:r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02B88FB0-B433-323F-8FD8-542FC3E470C5}"/>
              </a:ext>
            </a:extLst>
          </p:cNvPr>
          <p:cNvGrpSpPr/>
          <p:nvPr/>
        </p:nvGrpSpPr>
        <p:grpSpPr>
          <a:xfrm>
            <a:off x="2412219" y="1142757"/>
            <a:ext cx="728259" cy="799927"/>
            <a:chOff x="1449384" y="2269385"/>
            <a:chExt cx="1422400" cy="1562377"/>
          </a:xfrm>
        </p:grpSpPr>
        <p:grpSp>
          <p:nvGrpSpPr>
            <p:cNvPr id="5" name="Groupe 4">
              <a:extLst>
                <a:ext uri="{FF2B5EF4-FFF2-40B4-BE49-F238E27FC236}">
                  <a16:creationId xmlns:a16="http://schemas.microsoft.com/office/drawing/2014/main" id="{CCCBE47D-AF45-9AFF-306E-32A3FCBCA97A}"/>
                </a:ext>
              </a:extLst>
            </p:cNvPr>
            <p:cNvGrpSpPr/>
            <p:nvPr/>
          </p:nvGrpSpPr>
          <p:grpSpPr>
            <a:xfrm>
              <a:off x="1449384" y="2269385"/>
              <a:ext cx="1422400" cy="948267"/>
              <a:chOff x="2062480" y="1436068"/>
              <a:chExt cx="2628900" cy="1752600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F37C67D-A857-524A-7CD8-F0B2CE1AB265}"/>
                  </a:ext>
                </a:extLst>
              </p:cNvPr>
              <p:cNvSpPr/>
              <p:nvPr/>
            </p:nvSpPr>
            <p:spPr>
              <a:xfrm>
                <a:off x="2062480" y="1436068"/>
                <a:ext cx="876300" cy="8763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275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6F23236-2FD7-5E60-12BF-AB185A900D93}"/>
                  </a:ext>
                </a:extLst>
              </p:cNvPr>
              <p:cNvSpPr/>
              <p:nvPr/>
            </p:nvSpPr>
            <p:spPr>
              <a:xfrm>
                <a:off x="2938780" y="1436068"/>
                <a:ext cx="876300" cy="8763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63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4B932A3-DAD3-7933-6176-4BD4D7696535}"/>
                  </a:ext>
                </a:extLst>
              </p:cNvPr>
              <p:cNvSpPr/>
              <p:nvPr/>
            </p:nvSpPr>
            <p:spPr>
              <a:xfrm>
                <a:off x="3815080" y="1436068"/>
                <a:ext cx="876300" cy="8763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275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75D3C4A-50B1-6376-4DDD-5C21A3517CC7}"/>
                  </a:ext>
                </a:extLst>
              </p:cNvPr>
              <p:cNvSpPr/>
              <p:nvPr/>
            </p:nvSpPr>
            <p:spPr>
              <a:xfrm>
                <a:off x="2062480" y="2312368"/>
                <a:ext cx="876300" cy="8763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63" dirty="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5CF1F9A-BCE1-4F75-759C-84DA269453A2}"/>
                  </a:ext>
                </a:extLst>
              </p:cNvPr>
              <p:cNvSpPr/>
              <p:nvPr/>
            </p:nvSpPr>
            <p:spPr>
              <a:xfrm>
                <a:off x="2938780" y="2312368"/>
                <a:ext cx="876300" cy="8763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63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53884FD-3FF7-17CC-20D3-4EC85902312D}"/>
                  </a:ext>
                </a:extLst>
              </p:cNvPr>
              <p:cNvSpPr/>
              <p:nvPr/>
            </p:nvSpPr>
            <p:spPr>
              <a:xfrm>
                <a:off x="3815080" y="2312368"/>
                <a:ext cx="876300" cy="8763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63" dirty="0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E05DFB3-5AFB-2775-14E3-CD4FAA94D79E}"/>
                  </a:ext>
                </a:extLst>
              </p:cNvPr>
              <p:cNvSpPr/>
              <p:nvPr/>
            </p:nvSpPr>
            <p:spPr>
              <a:xfrm>
                <a:off x="2062480" y="1436068"/>
                <a:ext cx="2628900" cy="17526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63" dirty="0"/>
              </a:p>
            </p:txBody>
          </p:sp>
        </p:grp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8237B04B-00D1-E081-6B2C-E3B501228823}"/>
                </a:ext>
              </a:extLst>
            </p:cNvPr>
            <p:cNvSpPr txBox="1"/>
            <p:nvPr/>
          </p:nvSpPr>
          <p:spPr>
            <a:xfrm>
              <a:off x="1449384" y="3211717"/>
              <a:ext cx="1422400" cy="6200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63" dirty="0"/>
                <a:t>201</a:t>
              </a:r>
              <a:endParaRPr lang="fr-FR" sz="2275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4BD036-E425-8C76-E9FB-73984864BADD}"/>
                </a:ext>
              </a:extLst>
            </p:cNvPr>
            <p:cNvSpPr/>
            <p:nvPr/>
          </p:nvSpPr>
          <p:spPr>
            <a:xfrm>
              <a:off x="1962940" y="2317013"/>
              <a:ext cx="862012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138" dirty="0"/>
                <a:t>1</a:t>
              </a:r>
            </a:p>
          </p:txBody>
        </p:sp>
      </p:grp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AD8EDE91-F30E-A830-E477-E72C91E99B6A}"/>
              </a:ext>
            </a:extLst>
          </p:cNvPr>
          <p:cNvCxnSpPr>
            <a:cxnSpLocks/>
          </p:cNvCxnSpPr>
          <p:nvPr/>
        </p:nvCxnSpPr>
        <p:spPr>
          <a:xfrm>
            <a:off x="2518153" y="1265453"/>
            <a:ext cx="203751" cy="427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6CDFB0A8-D5B2-0BF2-3B57-A60991905215}"/>
              </a:ext>
            </a:extLst>
          </p:cNvPr>
          <p:cNvGrpSpPr/>
          <p:nvPr/>
        </p:nvGrpSpPr>
        <p:grpSpPr>
          <a:xfrm>
            <a:off x="8606098" y="2332944"/>
            <a:ext cx="1155700" cy="770467"/>
            <a:chOff x="2062480" y="1436068"/>
            <a:chExt cx="2628900" cy="175260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78E1FC3-2D19-7F05-87B1-6A2B8AC0598E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8E9EC99-F9F3-00BD-B451-934DF0DBC29A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8DDF081-F016-D405-3266-6F9870FA7EE2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D4F2D8C9-51F2-4A7B-8BE8-5003FD3F1931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26E3525-55EE-6747-E79A-75AA6D6E6E48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B1764852-4D44-E429-CC18-54387CDFA940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120A5892-780A-88F7-8209-C760033D43C6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43" name="Rectangle 142">
            <a:extLst>
              <a:ext uri="{FF2B5EF4-FFF2-40B4-BE49-F238E27FC236}">
                <a16:creationId xmlns:a16="http://schemas.microsoft.com/office/drawing/2014/main" id="{A871EB0F-7202-0258-FB66-488F5CD00EAB}"/>
              </a:ext>
            </a:extLst>
          </p:cNvPr>
          <p:cNvSpPr/>
          <p:nvPr/>
        </p:nvSpPr>
        <p:spPr>
          <a:xfrm>
            <a:off x="8639444" y="2370184"/>
            <a:ext cx="321171" cy="31730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6</a:t>
            </a:r>
          </a:p>
        </p:txBody>
      </p:sp>
      <p:sp>
        <p:nvSpPr>
          <p:cNvPr id="144" name="ZoneTexte 143">
            <a:extLst>
              <a:ext uri="{FF2B5EF4-FFF2-40B4-BE49-F238E27FC236}">
                <a16:creationId xmlns:a16="http://schemas.microsoft.com/office/drawing/2014/main" id="{AD8691D4-23CD-B284-336E-16856882766B}"/>
              </a:ext>
            </a:extLst>
          </p:cNvPr>
          <p:cNvSpPr txBox="1"/>
          <p:nvPr/>
        </p:nvSpPr>
        <p:spPr>
          <a:xfrm>
            <a:off x="8606098" y="3113543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360</a:t>
            </a:r>
          </a:p>
        </p:txBody>
      </p:sp>
      <p:grpSp>
        <p:nvGrpSpPr>
          <p:cNvPr id="145" name="Groupe 144">
            <a:extLst>
              <a:ext uri="{FF2B5EF4-FFF2-40B4-BE49-F238E27FC236}">
                <a16:creationId xmlns:a16="http://schemas.microsoft.com/office/drawing/2014/main" id="{FA64E734-3D5C-3337-2D08-1F55CC89FB42}"/>
              </a:ext>
            </a:extLst>
          </p:cNvPr>
          <p:cNvGrpSpPr/>
          <p:nvPr/>
        </p:nvGrpSpPr>
        <p:grpSpPr>
          <a:xfrm>
            <a:off x="8601765" y="3590831"/>
            <a:ext cx="1155700" cy="770467"/>
            <a:chOff x="2062480" y="1436068"/>
            <a:chExt cx="2628900" cy="1752600"/>
          </a:xfrm>
        </p:grpSpPr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7CFE7354-A5CC-0FC2-4723-85B63D9E4D7C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0E0D29E8-BC79-1FB3-3ED7-08018CAB74D3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B88B8F8D-6AA3-4576-5613-E307F4957FC8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7C041D3B-65C1-BD08-4C11-4AE566624375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0B0DFD1-88CA-513A-D952-8170764EA2B3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D6C0B2B4-3E50-4346-C55D-812DED28425B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3DB8BEA5-2C7F-00B5-EA7B-35708A4AD51B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63" name="Rectangle 162">
            <a:extLst>
              <a:ext uri="{FF2B5EF4-FFF2-40B4-BE49-F238E27FC236}">
                <a16:creationId xmlns:a16="http://schemas.microsoft.com/office/drawing/2014/main" id="{A09375B5-BBF7-2A92-E350-F2DF95C65842}"/>
              </a:ext>
            </a:extLst>
          </p:cNvPr>
          <p:cNvSpPr/>
          <p:nvPr/>
        </p:nvSpPr>
        <p:spPr>
          <a:xfrm>
            <a:off x="9394683" y="3627103"/>
            <a:ext cx="321171" cy="31730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7</a:t>
            </a:r>
          </a:p>
        </p:txBody>
      </p:sp>
      <p:sp>
        <p:nvSpPr>
          <p:cNvPr id="164" name="ZoneTexte 163">
            <a:extLst>
              <a:ext uri="{FF2B5EF4-FFF2-40B4-BE49-F238E27FC236}">
                <a16:creationId xmlns:a16="http://schemas.microsoft.com/office/drawing/2014/main" id="{2FA8A6C8-BB1E-E95C-2BEF-5A9CAAD35882}"/>
              </a:ext>
            </a:extLst>
          </p:cNvPr>
          <p:cNvSpPr txBox="1"/>
          <p:nvPr/>
        </p:nvSpPr>
        <p:spPr>
          <a:xfrm>
            <a:off x="8601765" y="4371429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307</a:t>
            </a: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7ECA25F3-5E0E-BE14-660C-696971AA97C7}"/>
              </a:ext>
            </a:extLst>
          </p:cNvPr>
          <p:cNvSpPr/>
          <p:nvPr/>
        </p:nvSpPr>
        <p:spPr>
          <a:xfrm>
            <a:off x="2920770" y="1409001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1E71E7E4-81EB-B920-5C09-64EBAB056719}"/>
              </a:ext>
            </a:extLst>
          </p:cNvPr>
          <p:cNvCxnSpPr>
            <a:cxnSpLocks/>
          </p:cNvCxnSpPr>
          <p:nvPr/>
        </p:nvCxnSpPr>
        <p:spPr>
          <a:xfrm flipH="1">
            <a:off x="2861739" y="1265453"/>
            <a:ext cx="110806" cy="4149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69" name="Groupe 168">
            <a:extLst>
              <a:ext uri="{FF2B5EF4-FFF2-40B4-BE49-F238E27FC236}">
                <a16:creationId xmlns:a16="http://schemas.microsoft.com/office/drawing/2014/main" id="{03B76356-3735-5422-539F-CC2C59CFE20E}"/>
              </a:ext>
            </a:extLst>
          </p:cNvPr>
          <p:cNvGrpSpPr/>
          <p:nvPr/>
        </p:nvGrpSpPr>
        <p:grpSpPr>
          <a:xfrm>
            <a:off x="8601764" y="4758443"/>
            <a:ext cx="1155700" cy="770467"/>
            <a:chOff x="2062480" y="1436068"/>
            <a:chExt cx="2628900" cy="1752600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4210CC04-035D-B712-B914-0306012706FF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BA8531FC-FDB0-484A-5556-BE558F0C4728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BD91EA87-1CDB-B06A-5067-AEE2982F5F7B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FCBD4A9A-781B-51C0-AF24-D1234EC07609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EE949AB7-6B08-4F01-4B99-1E70F7C61903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556C5B3A-2DA6-549B-CA9F-0A44C159B07A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AA8E837D-2ECE-9121-3F2A-E80734A257F1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78" name="Rectangle 177">
            <a:extLst>
              <a:ext uri="{FF2B5EF4-FFF2-40B4-BE49-F238E27FC236}">
                <a16:creationId xmlns:a16="http://schemas.microsoft.com/office/drawing/2014/main" id="{C5019E92-AFCB-6AAD-6203-B56644DFE0E9}"/>
              </a:ext>
            </a:extLst>
          </p:cNvPr>
          <p:cNvSpPr/>
          <p:nvPr/>
        </p:nvSpPr>
        <p:spPr>
          <a:xfrm>
            <a:off x="8639444" y="4797110"/>
            <a:ext cx="321171" cy="31560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6</a:t>
            </a:r>
          </a:p>
        </p:txBody>
      </p:sp>
      <p:sp>
        <p:nvSpPr>
          <p:cNvPr id="182" name="ZoneTexte 181">
            <a:extLst>
              <a:ext uri="{FF2B5EF4-FFF2-40B4-BE49-F238E27FC236}">
                <a16:creationId xmlns:a16="http://schemas.microsoft.com/office/drawing/2014/main" id="{D0E10F74-E7A8-35FB-563D-2F7A98FD78D1}"/>
              </a:ext>
            </a:extLst>
          </p:cNvPr>
          <p:cNvSpPr txBox="1"/>
          <p:nvPr/>
        </p:nvSpPr>
        <p:spPr>
          <a:xfrm>
            <a:off x="8556242" y="5574840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567</a:t>
            </a:r>
          </a:p>
        </p:txBody>
      </p:sp>
      <p:grpSp>
        <p:nvGrpSpPr>
          <p:cNvPr id="197" name="Groupe 196">
            <a:extLst>
              <a:ext uri="{FF2B5EF4-FFF2-40B4-BE49-F238E27FC236}">
                <a16:creationId xmlns:a16="http://schemas.microsoft.com/office/drawing/2014/main" id="{134CD66F-03F2-937F-77ED-177B02B37492}"/>
              </a:ext>
            </a:extLst>
          </p:cNvPr>
          <p:cNvGrpSpPr/>
          <p:nvPr/>
        </p:nvGrpSpPr>
        <p:grpSpPr>
          <a:xfrm>
            <a:off x="4391676" y="1173063"/>
            <a:ext cx="321171" cy="317302"/>
            <a:chOff x="4211449" y="2174976"/>
            <a:chExt cx="395287" cy="390525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6B83A60A-5641-5720-D350-24DD6B20F526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196" name="Flèche : bas 195">
              <a:extLst>
                <a:ext uri="{FF2B5EF4-FFF2-40B4-BE49-F238E27FC236}">
                  <a16:creationId xmlns:a16="http://schemas.microsoft.com/office/drawing/2014/main" id="{CB1146A6-C81E-07C3-6814-B136444D5AD3}"/>
                </a:ext>
              </a:extLst>
            </p:cNvPr>
            <p:cNvSpPr/>
            <p:nvPr/>
          </p:nvSpPr>
          <p:spPr>
            <a:xfrm rot="16200000">
              <a:off x="4484980" y="2333820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199" name="Groupe 198">
            <a:extLst>
              <a:ext uri="{FF2B5EF4-FFF2-40B4-BE49-F238E27FC236}">
                <a16:creationId xmlns:a16="http://schemas.microsoft.com/office/drawing/2014/main" id="{1D1928A7-B679-B242-1988-3344992E1EEA}"/>
              </a:ext>
            </a:extLst>
          </p:cNvPr>
          <p:cNvGrpSpPr/>
          <p:nvPr/>
        </p:nvGrpSpPr>
        <p:grpSpPr>
          <a:xfrm>
            <a:off x="5544366" y="1190601"/>
            <a:ext cx="717154" cy="317302"/>
            <a:chOff x="4211449" y="2174976"/>
            <a:chExt cx="395287" cy="390525"/>
          </a:xfrm>
        </p:grpSpPr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2C1F0E9F-ED51-0472-3B6F-5FCED7F62E11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01" name="Flèche : bas 200">
              <a:extLst>
                <a:ext uri="{FF2B5EF4-FFF2-40B4-BE49-F238E27FC236}">
                  <a16:creationId xmlns:a16="http://schemas.microsoft.com/office/drawing/2014/main" id="{70455A0E-A6C6-4208-010C-20EBB66A5306}"/>
                </a:ext>
              </a:extLst>
            </p:cNvPr>
            <p:cNvSpPr/>
            <p:nvPr/>
          </p:nvSpPr>
          <p:spPr>
            <a:xfrm rot="16200000">
              <a:off x="4509179" y="2351096"/>
              <a:ext cx="151631" cy="3347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02" name="Groupe 201">
            <a:extLst>
              <a:ext uri="{FF2B5EF4-FFF2-40B4-BE49-F238E27FC236}">
                <a16:creationId xmlns:a16="http://schemas.microsoft.com/office/drawing/2014/main" id="{A92D435F-EB63-49AC-B3B7-A6FD36A99F5F}"/>
              </a:ext>
            </a:extLst>
          </p:cNvPr>
          <p:cNvGrpSpPr/>
          <p:nvPr/>
        </p:nvGrpSpPr>
        <p:grpSpPr>
          <a:xfrm>
            <a:off x="7092862" y="1184132"/>
            <a:ext cx="1085619" cy="317302"/>
            <a:chOff x="4211449" y="2174976"/>
            <a:chExt cx="395287" cy="390525"/>
          </a:xfrm>
        </p:grpSpPr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2F11FD3D-6265-289D-5191-5D03249E4E54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04" name="Flèche : bas 203">
              <a:extLst>
                <a:ext uri="{FF2B5EF4-FFF2-40B4-BE49-F238E27FC236}">
                  <a16:creationId xmlns:a16="http://schemas.microsoft.com/office/drawing/2014/main" id="{9E12DF30-917B-63FF-F2C3-1F80F9A6FF66}"/>
                </a:ext>
              </a:extLst>
            </p:cNvPr>
            <p:cNvSpPr/>
            <p:nvPr/>
          </p:nvSpPr>
          <p:spPr>
            <a:xfrm rot="16200000">
              <a:off x="4514287" y="2356204"/>
              <a:ext cx="151631" cy="23256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05" name="Groupe 204">
            <a:extLst>
              <a:ext uri="{FF2B5EF4-FFF2-40B4-BE49-F238E27FC236}">
                <a16:creationId xmlns:a16="http://schemas.microsoft.com/office/drawing/2014/main" id="{C18A131C-CB26-7A94-08FA-07ABC17D403E}"/>
              </a:ext>
            </a:extLst>
          </p:cNvPr>
          <p:cNvGrpSpPr/>
          <p:nvPr/>
        </p:nvGrpSpPr>
        <p:grpSpPr>
          <a:xfrm>
            <a:off x="5926590" y="2373482"/>
            <a:ext cx="321171" cy="317302"/>
            <a:chOff x="4211449" y="2174976"/>
            <a:chExt cx="395287" cy="390525"/>
          </a:xfrm>
        </p:grpSpPr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A08ED14D-FB06-0AA1-9706-D2A26DE72CA7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07" name="Flèche : bas 206">
              <a:extLst>
                <a:ext uri="{FF2B5EF4-FFF2-40B4-BE49-F238E27FC236}">
                  <a16:creationId xmlns:a16="http://schemas.microsoft.com/office/drawing/2014/main" id="{A16170B6-5D27-73C3-AB92-BEB7D33B9708}"/>
                </a:ext>
              </a:extLst>
            </p:cNvPr>
            <p:cNvSpPr/>
            <p:nvPr/>
          </p:nvSpPr>
          <p:spPr>
            <a:xfrm rot="16200000">
              <a:off x="4484980" y="2333820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08" name="Groupe 207">
            <a:extLst>
              <a:ext uri="{FF2B5EF4-FFF2-40B4-BE49-F238E27FC236}">
                <a16:creationId xmlns:a16="http://schemas.microsoft.com/office/drawing/2014/main" id="{CF2488F9-D8B6-3CC0-CC16-C761C9B2B19F}"/>
              </a:ext>
            </a:extLst>
          </p:cNvPr>
          <p:cNvGrpSpPr/>
          <p:nvPr/>
        </p:nvGrpSpPr>
        <p:grpSpPr>
          <a:xfrm>
            <a:off x="4678856" y="2548656"/>
            <a:ext cx="321171" cy="317302"/>
            <a:chOff x="4211449" y="2174976"/>
            <a:chExt cx="395287" cy="390525"/>
          </a:xfrm>
        </p:grpSpPr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1D4CF0C5-E423-77F3-0CF0-CAA052DD489C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10" name="Flèche : bas 209">
              <a:extLst>
                <a:ext uri="{FF2B5EF4-FFF2-40B4-BE49-F238E27FC236}">
                  <a16:creationId xmlns:a16="http://schemas.microsoft.com/office/drawing/2014/main" id="{7BAECB63-2BC5-3E07-232A-2FE187A58BFE}"/>
                </a:ext>
              </a:extLst>
            </p:cNvPr>
            <p:cNvSpPr/>
            <p:nvPr/>
          </p:nvSpPr>
          <p:spPr>
            <a:xfrm rot="16200000">
              <a:off x="4484980" y="2333820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11" name="Groupe 210">
            <a:extLst>
              <a:ext uri="{FF2B5EF4-FFF2-40B4-BE49-F238E27FC236}">
                <a16:creationId xmlns:a16="http://schemas.microsoft.com/office/drawing/2014/main" id="{6475B6D8-D369-715D-1D9B-F496390CECA6}"/>
              </a:ext>
            </a:extLst>
          </p:cNvPr>
          <p:cNvGrpSpPr/>
          <p:nvPr/>
        </p:nvGrpSpPr>
        <p:grpSpPr>
          <a:xfrm>
            <a:off x="5935544" y="4815687"/>
            <a:ext cx="321171" cy="317302"/>
            <a:chOff x="4211449" y="2174976"/>
            <a:chExt cx="395287" cy="390525"/>
          </a:xfrm>
        </p:grpSpPr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1D99FFED-AD49-A733-6584-D6A2DA50DBD3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13" name="Flèche : bas 212">
              <a:extLst>
                <a:ext uri="{FF2B5EF4-FFF2-40B4-BE49-F238E27FC236}">
                  <a16:creationId xmlns:a16="http://schemas.microsoft.com/office/drawing/2014/main" id="{0C6E7C83-A9FB-5675-AAF0-0106A039D724}"/>
                </a:ext>
              </a:extLst>
            </p:cNvPr>
            <p:cNvSpPr/>
            <p:nvPr/>
          </p:nvSpPr>
          <p:spPr>
            <a:xfrm rot="5400000">
              <a:off x="4183983" y="2331098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14" name="Groupe 213">
            <a:extLst>
              <a:ext uri="{FF2B5EF4-FFF2-40B4-BE49-F238E27FC236}">
                <a16:creationId xmlns:a16="http://schemas.microsoft.com/office/drawing/2014/main" id="{C12C7464-DA3C-E5E3-EB7E-D552694C30D8}"/>
              </a:ext>
            </a:extLst>
          </p:cNvPr>
          <p:cNvGrpSpPr/>
          <p:nvPr/>
        </p:nvGrpSpPr>
        <p:grpSpPr>
          <a:xfrm>
            <a:off x="4418280" y="2930696"/>
            <a:ext cx="717154" cy="317302"/>
            <a:chOff x="4211449" y="2174976"/>
            <a:chExt cx="395287" cy="390525"/>
          </a:xfrm>
        </p:grpSpPr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62DD7E83-BCEE-48CC-E17A-1BEE5E56565E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16" name="Flèche : bas 215">
              <a:extLst>
                <a:ext uri="{FF2B5EF4-FFF2-40B4-BE49-F238E27FC236}">
                  <a16:creationId xmlns:a16="http://schemas.microsoft.com/office/drawing/2014/main" id="{01BBFF56-4A30-5514-5F6D-907CFA646F94}"/>
                </a:ext>
              </a:extLst>
            </p:cNvPr>
            <p:cNvSpPr/>
            <p:nvPr/>
          </p:nvSpPr>
          <p:spPr>
            <a:xfrm rot="16200000">
              <a:off x="4509179" y="2351096"/>
              <a:ext cx="151631" cy="3347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17" name="Groupe 216">
            <a:extLst>
              <a:ext uri="{FF2B5EF4-FFF2-40B4-BE49-F238E27FC236}">
                <a16:creationId xmlns:a16="http://schemas.microsoft.com/office/drawing/2014/main" id="{2230E72A-BA90-D9CF-E58B-3E4177A956DD}"/>
              </a:ext>
            </a:extLst>
          </p:cNvPr>
          <p:cNvGrpSpPr/>
          <p:nvPr/>
        </p:nvGrpSpPr>
        <p:grpSpPr>
          <a:xfrm>
            <a:off x="5922358" y="3635014"/>
            <a:ext cx="717154" cy="317302"/>
            <a:chOff x="4211449" y="2174976"/>
            <a:chExt cx="395287" cy="390525"/>
          </a:xfrm>
        </p:grpSpPr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3D4AB7BF-E895-2833-0DC5-50FC2A8C7E0F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19" name="Flèche : bas 218">
              <a:extLst>
                <a:ext uri="{FF2B5EF4-FFF2-40B4-BE49-F238E27FC236}">
                  <a16:creationId xmlns:a16="http://schemas.microsoft.com/office/drawing/2014/main" id="{9E205C8B-5D71-A4E2-EB14-54128257C9C2}"/>
                </a:ext>
              </a:extLst>
            </p:cNvPr>
            <p:cNvSpPr/>
            <p:nvPr/>
          </p:nvSpPr>
          <p:spPr>
            <a:xfrm rot="5400000">
              <a:off x="4158267" y="2350756"/>
              <a:ext cx="151631" cy="3347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20" name="Groupe 219">
            <a:extLst>
              <a:ext uri="{FF2B5EF4-FFF2-40B4-BE49-F238E27FC236}">
                <a16:creationId xmlns:a16="http://schemas.microsoft.com/office/drawing/2014/main" id="{0B651FE6-717B-A476-4CF1-E33F6C04C3B5}"/>
              </a:ext>
            </a:extLst>
          </p:cNvPr>
          <p:cNvGrpSpPr/>
          <p:nvPr/>
        </p:nvGrpSpPr>
        <p:grpSpPr>
          <a:xfrm>
            <a:off x="7099591" y="2373932"/>
            <a:ext cx="717154" cy="317302"/>
            <a:chOff x="4211449" y="2174976"/>
            <a:chExt cx="395287" cy="390525"/>
          </a:xfrm>
        </p:grpSpPr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365AF01C-CD1B-A890-41FB-4704E117D232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22" name="Flèche : bas 221">
              <a:extLst>
                <a:ext uri="{FF2B5EF4-FFF2-40B4-BE49-F238E27FC236}">
                  <a16:creationId xmlns:a16="http://schemas.microsoft.com/office/drawing/2014/main" id="{91F9BFD1-FF8D-3E67-8F12-91DCB2C751AC}"/>
                </a:ext>
              </a:extLst>
            </p:cNvPr>
            <p:cNvSpPr/>
            <p:nvPr/>
          </p:nvSpPr>
          <p:spPr>
            <a:xfrm rot="16200000">
              <a:off x="4509179" y="2351096"/>
              <a:ext cx="151631" cy="3347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18" name="ZoneTexte 17">
            <a:extLst>
              <a:ext uri="{FF2B5EF4-FFF2-40B4-BE49-F238E27FC236}">
                <a16:creationId xmlns:a16="http://schemas.microsoft.com/office/drawing/2014/main" id="{D86D4D08-BE76-1731-62FA-302A4AB0979C}"/>
              </a:ext>
            </a:extLst>
          </p:cNvPr>
          <p:cNvSpPr txBox="1"/>
          <p:nvPr/>
        </p:nvSpPr>
        <p:spPr>
          <a:xfrm rot="20851599">
            <a:off x="168149" y="2673736"/>
            <a:ext cx="4984482" cy="2342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925" dirty="0">
                <a:solidFill>
                  <a:srgbClr val="FF0000"/>
                </a:solidFill>
              </a:rPr>
              <a:t>08/01/24 – Urgent d’attendre</a:t>
            </a:r>
            <a:br>
              <a:rPr lang="fr-FR" sz="2925" dirty="0">
                <a:solidFill>
                  <a:srgbClr val="FF0000"/>
                </a:solidFill>
              </a:rPr>
            </a:br>
            <a:endParaRPr lang="fr-FR" sz="2925" dirty="0">
              <a:solidFill>
                <a:srgbClr val="FF0000"/>
              </a:solidFill>
            </a:endParaRPr>
          </a:p>
          <a:p>
            <a:pPr algn="ctr"/>
            <a:r>
              <a:rPr lang="fr-FR" sz="2925" dirty="0">
                <a:solidFill>
                  <a:srgbClr val="FF0000"/>
                </a:solidFill>
              </a:rPr>
              <a:t>Équipes Nectar et </a:t>
            </a:r>
            <a:r>
              <a:rPr lang="fr-FR" sz="2925" dirty="0" err="1">
                <a:solidFill>
                  <a:srgbClr val="FF0000"/>
                </a:solidFill>
              </a:rPr>
              <a:t>Insitu</a:t>
            </a:r>
            <a:r>
              <a:rPr lang="fr-FR" sz="2925" dirty="0">
                <a:solidFill>
                  <a:srgbClr val="FF0000"/>
                </a:solidFill>
              </a:rPr>
              <a:t> doivent s’entendre sur la liste et la codification des « figures »</a:t>
            </a:r>
          </a:p>
        </p:txBody>
      </p: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6718E2DA-6CE6-CC58-5601-B130C37D74CB}"/>
              </a:ext>
            </a:extLst>
          </p:cNvPr>
          <p:cNvGrpSpPr/>
          <p:nvPr/>
        </p:nvGrpSpPr>
        <p:grpSpPr>
          <a:xfrm>
            <a:off x="8606248" y="1135567"/>
            <a:ext cx="1155700" cy="770467"/>
            <a:chOff x="2062480" y="1436068"/>
            <a:chExt cx="2628900" cy="17526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876965A-012C-E413-CCDE-C7395AA3A5D8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52E1B77-5B79-5CAF-611E-52192A595B00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2686A28-F6A6-CB10-937E-1F2D69F977D8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A0F8C41D-D31F-D08B-90D2-97C5494A8A9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E2EC68FE-0592-2173-544D-8E5A79D5794D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30747921-C894-F22C-5D93-D950DD461278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5EB38D3-320F-ED00-16A4-3E87E634AC9F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27" name="Rectangle 126">
            <a:extLst>
              <a:ext uri="{FF2B5EF4-FFF2-40B4-BE49-F238E27FC236}">
                <a16:creationId xmlns:a16="http://schemas.microsoft.com/office/drawing/2014/main" id="{CB018B80-82C8-26A3-1377-516BBD8C377D}"/>
              </a:ext>
            </a:extLst>
          </p:cNvPr>
          <p:cNvSpPr/>
          <p:nvPr/>
        </p:nvSpPr>
        <p:spPr>
          <a:xfrm>
            <a:off x="9023512" y="1182227"/>
            <a:ext cx="321171" cy="69841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4</a:t>
            </a:r>
          </a:p>
        </p:txBody>
      </p:sp>
      <p:sp>
        <p:nvSpPr>
          <p:cNvPr id="198" name="ZoneTexte 197">
            <a:extLst>
              <a:ext uri="{FF2B5EF4-FFF2-40B4-BE49-F238E27FC236}">
                <a16:creationId xmlns:a16="http://schemas.microsoft.com/office/drawing/2014/main" id="{69525EB9-262F-19A6-8FD3-E20FA490BE58}"/>
              </a:ext>
            </a:extLst>
          </p:cNvPr>
          <p:cNvSpPr txBox="1"/>
          <p:nvPr/>
        </p:nvSpPr>
        <p:spPr>
          <a:xfrm>
            <a:off x="8606248" y="1916165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315</a:t>
            </a:r>
          </a:p>
        </p:txBody>
      </p:sp>
      <p:grpSp>
        <p:nvGrpSpPr>
          <p:cNvPr id="223" name="Groupe 222">
            <a:extLst>
              <a:ext uri="{FF2B5EF4-FFF2-40B4-BE49-F238E27FC236}">
                <a16:creationId xmlns:a16="http://schemas.microsoft.com/office/drawing/2014/main" id="{5AC38100-D7D7-ED0B-531D-15786E0BB4AD}"/>
              </a:ext>
            </a:extLst>
          </p:cNvPr>
          <p:cNvGrpSpPr/>
          <p:nvPr/>
        </p:nvGrpSpPr>
        <p:grpSpPr>
          <a:xfrm>
            <a:off x="8634738" y="1183323"/>
            <a:ext cx="321171" cy="317302"/>
            <a:chOff x="4211449" y="2174976"/>
            <a:chExt cx="395287" cy="390525"/>
          </a:xfrm>
        </p:grpSpPr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8AE65697-5A5F-5C00-4F62-5F861F5BEB4E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25" name="Flèche : bas 224">
              <a:extLst>
                <a:ext uri="{FF2B5EF4-FFF2-40B4-BE49-F238E27FC236}">
                  <a16:creationId xmlns:a16="http://schemas.microsoft.com/office/drawing/2014/main" id="{49E4C34C-8084-D7CB-686C-593D99759603}"/>
                </a:ext>
              </a:extLst>
            </p:cNvPr>
            <p:cNvSpPr/>
            <p:nvPr/>
          </p:nvSpPr>
          <p:spPr>
            <a:xfrm rot="5400000">
              <a:off x="4183983" y="2331098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26" name="Groupe 225">
            <a:extLst>
              <a:ext uri="{FF2B5EF4-FFF2-40B4-BE49-F238E27FC236}">
                <a16:creationId xmlns:a16="http://schemas.microsoft.com/office/drawing/2014/main" id="{E5FA4D89-465F-69B9-D03C-B95732FFE1C0}"/>
              </a:ext>
            </a:extLst>
          </p:cNvPr>
          <p:cNvGrpSpPr/>
          <p:nvPr/>
        </p:nvGrpSpPr>
        <p:grpSpPr>
          <a:xfrm>
            <a:off x="9401306" y="1169120"/>
            <a:ext cx="321171" cy="317302"/>
            <a:chOff x="4211449" y="2174976"/>
            <a:chExt cx="395287" cy="390525"/>
          </a:xfrm>
        </p:grpSpPr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20B02416-0AA6-70E8-7BCD-608125A57598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5</a:t>
              </a:r>
            </a:p>
          </p:txBody>
        </p:sp>
        <p:sp>
          <p:nvSpPr>
            <p:cNvPr id="228" name="Flèche : bas 227">
              <a:extLst>
                <a:ext uri="{FF2B5EF4-FFF2-40B4-BE49-F238E27FC236}">
                  <a16:creationId xmlns:a16="http://schemas.microsoft.com/office/drawing/2014/main" id="{6E372D33-8757-D765-82F2-4F362E0BE542}"/>
                </a:ext>
              </a:extLst>
            </p:cNvPr>
            <p:cNvSpPr/>
            <p:nvPr/>
          </p:nvSpPr>
          <p:spPr>
            <a:xfrm rot="16200000">
              <a:off x="4484980" y="2333820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32" name="Groupe 231">
            <a:extLst>
              <a:ext uri="{FF2B5EF4-FFF2-40B4-BE49-F238E27FC236}">
                <a16:creationId xmlns:a16="http://schemas.microsoft.com/office/drawing/2014/main" id="{27DF2E66-0AAD-A06F-7F91-7282CADE12F7}"/>
              </a:ext>
            </a:extLst>
          </p:cNvPr>
          <p:cNvGrpSpPr/>
          <p:nvPr/>
        </p:nvGrpSpPr>
        <p:grpSpPr>
          <a:xfrm>
            <a:off x="9016072" y="2378400"/>
            <a:ext cx="321171" cy="317302"/>
            <a:chOff x="4211449" y="2174976"/>
            <a:chExt cx="395287" cy="390525"/>
          </a:xfrm>
        </p:grpSpPr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B8A2F6A2-ED2A-EB8D-836D-A8323B01CAEE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34" name="Flèche : bas 233">
              <a:extLst>
                <a:ext uri="{FF2B5EF4-FFF2-40B4-BE49-F238E27FC236}">
                  <a16:creationId xmlns:a16="http://schemas.microsoft.com/office/drawing/2014/main" id="{01A372AF-5785-4983-8A7D-76C44C9F9AD8}"/>
                </a:ext>
              </a:extLst>
            </p:cNvPr>
            <p:cNvSpPr/>
            <p:nvPr/>
          </p:nvSpPr>
          <p:spPr>
            <a:xfrm rot="16200000">
              <a:off x="4484980" y="2333820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35" name="Groupe 234">
            <a:extLst>
              <a:ext uri="{FF2B5EF4-FFF2-40B4-BE49-F238E27FC236}">
                <a16:creationId xmlns:a16="http://schemas.microsoft.com/office/drawing/2014/main" id="{86977A59-4E48-A9E5-B9BA-ECCB4DCD32A4}"/>
              </a:ext>
            </a:extLst>
          </p:cNvPr>
          <p:cNvGrpSpPr/>
          <p:nvPr/>
        </p:nvGrpSpPr>
        <p:grpSpPr>
          <a:xfrm>
            <a:off x="9023361" y="3626959"/>
            <a:ext cx="321171" cy="317302"/>
            <a:chOff x="4211449" y="2174976"/>
            <a:chExt cx="395287" cy="390525"/>
          </a:xfrm>
        </p:grpSpPr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0550CA26-7A36-2E8C-2496-6D6DF47FE2F3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37" name="Flèche : bas 236">
              <a:extLst>
                <a:ext uri="{FF2B5EF4-FFF2-40B4-BE49-F238E27FC236}">
                  <a16:creationId xmlns:a16="http://schemas.microsoft.com/office/drawing/2014/main" id="{1F76EE63-9DFC-6FDF-339A-DEA7E35D2BF3}"/>
                </a:ext>
              </a:extLst>
            </p:cNvPr>
            <p:cNvSpPr/>
            <p:nvPr/>
          </p:nvSpPr>
          <p:spPr>
            <a:xfrm rot="5400000">
              <a:off x="4183983" y="2331098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238" name="Rectangle 237">
            <a:extLst>
              <a:ext uri="{FF2B5EF4-FFF2-40B4-BE49-F238E27FC236}">
                <a16:creationId xmlns:a16="http://schemas.microsoft.com/office/drawing/2014/main" id="{D6749CB6-5111-5DD4-D46A-C5A70323CAE3}"/>
              </a:ext>
            </a:extLst>
          </p:cNvPr>
          <p:cNvSpPr/>
          <p:nvPr/>
        </p:nvSpPr>
        <p:spPr>
          <a:xfrm>
            <a:off x="9400320" y="4792409"/>
            <a:ext cx="321171" cy="31730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7</a:t>
            </a:r>
          </a:p>
        </p:txBody>
      </p:sp>
      <p:grpSp>
        <p:nvGrpSpPr>
          <p:cNvPr id="239" name="Groupe 238">
            <a:extLst>
              <a:ext uri="{FF2B5EF4-FFF2-40B4-BE49-F238E27FC236}">
                <a16:creationId xmlns:a16="http://schemas.microsoft.com/office/drawing/2014/main" id="{AFE09E93-C19F-84B5-CFA1-E788759B6C93}"/>
              </a:ext>
            </a:extLst>
          </p:cNvPr>
          <p:cNvGrpSpPr/>
          <p:nvPr/>
        </p:nvGrpSpPr>
        <p:grpSpPr>
          <a:xfrm>
            <a:off x="7465737" y="3632783"/>
            <a:ext cx="717154" cy="317302"/>
            <a:chOff x="4211449" y="2174976"/>
            <a:chExt cx="395287" cy="390525"/>
          </a:xfrm>
        </p:grpSpPr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F94FA027-F299-6079-6FFF-A44D48F30A76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41" name="Flèche : bas 240">
              <a:extLst>
                <a:ext uri="{FF2B5EF4-FFF2-40B4-BE49-F238E27FC236}">
                  <a16:creationId xmlns:a16="http://schemas.microsoft.com/office/drawing/2014/main" id="{B437C097-AAFA-7D60-B826-C1D273AE4D0D}"/>
                </a:ext>
              </a:extLst>
            </p:cNvPr>
            <p:cNvSpPr/>
            <p:nvPr/>
          </p:nvSpPr>
          <p:spPr>
            <a:xfrm rot="16200000">
              <a:off x="4509179" y="2351096"/>
              <a:ext cx="151631" cy="3347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42" name="Groupe 241">
            <a:extLst>
              <a:ext uri="{FF2B5EF4-FFF2-40B4-BE49-F238E27FC236}">
                <a16:creationId xmlns:a16="http://schemas.microsoft.com/office/drawing/2014/main" id="{12C2445A-26BC-BDAE-601E-5C2B27E17A7E}"/>
              </a:ext>
            </a:extLst>
          </p:cNvPr>
          <p:cNvGrpSpPr/>
          <p:nvPr/>
        </p:nvGrpSpPr>
        <p:grpSpPr>
          <a:xfrm>
            <a:off x="7484909" y="4813473"/>
            <a:ext cx="321171" cy="317302"/>
            <a:chOff x="4211449" y="2174976"/>
            <a:chExt cx="395287" cy="390525"/>
          </a:xfrm>
        </p:grpSpPr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A61C2E67-F7FF-3B96-75DF-3840C037C4DE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44" name="Flèche : bas 243">
              <a:extLst>
                <a:ext uri="{FF2B5EF4-FFF2-40B4-BE49-F238E27FC236}">
                  <a16:creationId xmlns:a16="http://schemas.microsoft.com/office/drawing/2014/main" id="{4DB40584-22C2-7519-E06F-2184D18E6CF0}"/>
                </a:ext>
              </a:extLst>
            </p:cNvPr>
            <p:cNvSpPr/>
            <p:nvPr/>
          </p:nvSpPr>
          <p:spPr>
            <a:xfrm rot="16200000">
              <a:off x="4484980" y="2333820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45" name="Groupe 244">
            <a:extLst>
              <a:ext uri="{FF2B5EF4-FFF2-40B4-BE49-F238E27FC236}">
                <a16:creationId xmlns:a16="http://schemas.microsoft.com/office/drawing/2014/main" id="{E586ACD6-6062-C5BC-CC00-5381DE823CEA}"/>
              </a:ext>
            </a:extLst>
          </p:cNvPr>
          <p:cNvGrpSpPr/>
          <p:nvPr/>
        </p:nvGrpSpPr>
        <p:grpSpPr>
          <a:xfrm>
            <a:off x="9016071" y="4797416"/>
            <a:ext cx="321171" cy="317302"/>
            <a:chOff x="4211449" y="2174976"/>
            <a:chExt cx="395287" cy="390525"/>
          </a:xfrm>
        </p:grpSpPr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5C17C4ED-5DB7-A495-52E1-C2C06BCBB85F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47" name="Flèche : bas 246">
              <a:extLst>
                <a:ext uri="{FF2B5EF4-FFF2-40B4-BE49-F238E27FC236}">
                  <a16:creationId xmlns:a16="http://schemas.microsoft.com/office/drawing/2014/main" id="{3191AB67-9D75-BCC6-47BA-9A631BAE4614}"/>
                </a:ext>
              </a:extLst>
            </p:cNvPr>
            <p:cNvSpPr/>
            <p:nvPr/>
          </p:nvSpPr>
          <p:spPr>
            <a:xfrm rot="16200000">
              <a:off x="4484980" y="2333820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49" name="Groupe 248">
            <a:extLst>
              <a:ext uri="{FF2B5EF4-FFF2-40B4-BE49-F238E27FC236}">
                <a16:creationId xmlns:a16="http://schemas.microsoft.com/office/drawing/2014/main" id="{0E58B015-D57D-DBC4-23A9-21181581D64C}"/>
              </a:ext>
            </a:extLst>
          </p:cNvPr>
          <p:cNvGrpSpPr/>
          <p:nvPr/>
        </p:nvGrpSpPr>
        <p:grpSpPr>
          <a:xfrm>
            <a:off x="5544367" y="1565842"/>
            <a:ext cx="321171" cy="317302"/>
            <a:chOff x="6823836" y="1135882"/>
            <a:chExt cx="395287" cy="390525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E525A26-36F2-7E79-B1B9-20FFF68141F4}"/>
                </a:ext>
              </a:extLst>
            </p:cNvPr>
            <p:cNvSpPr/>
            <p:nvPr/>
          </p:nvSpPr>
          <p:spPr>
            <a:xfrm>
              <a:off x="6823836" y="1135882"/>
              <a:ext cx="395287" cy="390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48" name="Flèche : bas 247">
              <a:extLst>
                <a:ext uri="{FF2B5EF4-FFF2-40B4-BE49-F238E27FC236}">
                  <a16:creationId xmlns:a16="http://schemas.microsoft.com/office/drawing/2014/main" id="{1BAAEEFC-CFC7-6098-4EF9-4B8979B90185}"/>
                </a:ext>
              </a:extLst>
            </p:cNvPr>
            <p:cNvSpPr/>
            <p:nvPr/>
          </p:nvSpPr>
          <p:spPr>
            <a:xfrm>
              <a:off x="6931555" y="143643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53" name="Groupe 252">
            <a:extLst>
              <a:ext uri="{FF2B5EF4-FFF2-40B4-BE49-F238E27FC236}">
                <a16:creationId xmlns:a16="http://schemas.microsoft.com/office/drawing/2014/main" id="{27A8BA78-F338-8223-7059-895C7EE88CCE}"/>
              </a:ext>
            </a:extLst>
          </p:cNvPr>
          <p:cNvGrpSpPr/>
          <p:nvPr/>
        </p:nvGrpSpPr>
        <p:grpSpPr>
          <a:xfrm>
            <a:off x="7089081" y="1553468"/>
            <a:ext cx="321171" cy="317302"/>
            <a:chOff x="6823836" y="1135882"/>
            <a:chExt cx="395287" cy="390525"/>
          </a:xfrm>
        </p:grpSpPr>
        <p:sp>
          <p:nvSpPr>
            <p:cNvPr id="254" name="Rectangle 253">
              <a:extLst>
                <a:ext uri="{FF2B5EF4-FFF2-40B4-BE49-F238E27FC236}">
                  <a16:creationId xmlns:a16="http://schemas.microsoft.com/office/drawing/2014/main" id="{6EA90952-3F89-75CD-9B72-EAE2958D9025}"/>
                </a:ext>
              </a:extLst>
            </p:cNvPr>
            <p:cNvSpPr/>
            <p:nvPr/>
          </p:nvSpPr>
          <p:spPr>
            <a:xfrm>
              <a:off x="6823836" y="1135882"/>
              <a:ext cx="395287" cy="390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55" name="Flèche : bas 254">
              <a:extLst>
                <a:ext uri="{FF2B5EF4-FFF2-40B4-BE49-F238E27FC236}">
                  <a16:creationId xmlns:a16="http://schemas.microsoft.com/office/drawing/2014/main" id="{65DCBEAE-FD67-088F-5DB1-8DE2A64F88BB}"/>
                </a:ext>
              </a:extLst>
            </p:cNvPr>
            <p:cNvSpPr/>
            <p:nvPr/>
          </p:nvSpPr>
          <p:spPr>
            <a:xfrm>
              <a:off x="6931555" y="143643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56" name="Groupe 255">
            <a:extLst>
              <a:ext uri="{FF2B5EF4-FFF2-40B4-BE49-F238E27FC236}">
                <a16:creationId xmlns:a16="http://schemas.microsoft.com/office/drawing/2014/main" id="{E7B62A72-0A5F-CB35-31FA-2F3E1D176458}"/>
              </a:ext>
            </a:extLst>
          </p:cNvPr>
          <p:cNvGrpSpPr/>
          <p:nvPr/>
        </p:nvGrpSpPr>
        <p:grpSpPr>
          <a:xfrm>
            <a:off x="7089080" y="2752829"/>
            <a:ext cx="321171" cy="317302"/>
            <a:chOff x="6823836" y="1135882"/>
            <a:chExt cx="395287" cy="390525"/>
          </a:xfrm>
        </p:grpSpPr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88F910C1-D1D3-4EF8-D9FF-3273E3419F88}"/>
                </a:ext>
              </a:extLst>
            </p:cNvPr>
            <p:cNvSpPr/>
            <p:nvPr/>
          </p:nvSpPr>
          <p:spPr>
            <a:xfrm>
              <a:off x="6823836" y="1135882"/>
              <a:ext cx="395287" cy="390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58" name="Flèche : bas 257">
              <a:extLst>
                <a:ext uri="{FF2B5EF4-FFF2-40B4-BE49-F238E27FC236}">
                  <a16:creationId xmlns:a16="http://schemas.microsoft.com/office/drawing/2014/main" id="{4D57E9C0-6D41-E6B2-488F-15EAD89D1E9B}"/>
                </a:ext>
              </a:extLst>
            </p:cNvPr>
            <p:cNvSpPr/>
            <p:nvPr/>
          </p:nvSpPr>
          <p:spPr>
            <a:xfrm>
              <a:off x="6931555" y="143643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59" name="Groupe 258">
            <a:extLst>
              <a:ext uri="{FF2B5EF4-FFF2-40B4-BE49-F238E27FC236}">
                <a16:creationId xmlns:a16="http://schemas.microsoft.com/office/drawing/2014/main" id="{E38158E8-5AAA-B8ED-2CE9-CFE014371F86}"/>
              </a:ext>
            </a:extLst>
          </p:cNvPr>
          <p:cNvGrpSpPr/>
          <p:nvPr/>
        </p:nvGrpSpPr>
        <p:grpSpPr>
          <a:xfrm>
            <a:off x="8634878" y="2744302"/>
            <a:ext cx="321171" cy="317302"/>
            <a:chOff x="6823836" y="1135882"/>
            <a:chExt cx="395287" cy="390525"/>
          </a:xfrm>
        </p:grpSpPr>
        <p:sp>
          <p:nvSpPr>
            <p:cNvPr id="260" name="Rectangle 259">
              <a:extLst>
                <a:ext uri="{FF2B5EF4-FFF2-40B4-BE49-F238E27FC236}">
                  <a16:creationId xmlns:a16="http://schemas.microsoft.com/office/drawing/2014/main" id="{EC5C57C1-30D8-390A-FBED-158350DCB1D3}"/>
                </a:ext>
              </a:extLst>
            </p:cNvPr>
            <p:cNvSpPr/>
            <p:nvPr/>
          </p:nvSpPr>
          <p:spPr>
            <a:xfrm>
              <a:off x="6823836" y="1135882"/>
              <a:ext cx="395287" cy="390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61" name="Flèche : bas 260">
              <a:extLst>
                <a:ext uri="{FF2B5EF4-FFF2-40B4-BE49-F238E27FC236}">
                  <a16:creationId xmlns:a16="http://schemas.microsoft.com/office/drawing/2014/main" id="{64DE0679-A426-B173-FF01-DD5C5758037E}"/>
                </a:ext>
              </a:extLst>
            </p:cNvPr>
            <p:cNvSpPr/>
            <p:nvPr/>
          </p:nvSpPr>
          <p:spPr>
            <a:xfrm>
              <a:off x="6931555" y="143643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64" name="Groupe 263">
            <a:extLst>
              <a:ext uri="{FF2B5EF4-FFF2-40B4-BE49-F238E27FC236}">
                <a16:creationId xmlns:a16="http://schemas.microsoft.com/office/drawing/2014/main" id="{0C2EF677-F2E7-DB58-6A5B-FC12B17A37B2}"/>
              </a:ext>
            </a:extLst>
          </p:cNvPr>
          <p:cNvGrpSpPr/>
          <p:nvPr/>
        </p:nvGrpSpPr>
        <p:grpSpPr>
          <a:xfrm>
            <a:off x="8633795" y="5177052"/>
            <a:ext cx="321171" cy="317302"/>
            <a:chOff x="6823836" y="1135882"/>
            <a:chExt cx="395287" cy="390525"/>
          </a:xfrm>
        </p:grpSpPr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CE3E2661-EB2E-DFA6-9E7A-16F1F90A228D}"/>
                </a:ext>
              </a:extLst>
            </p:cNvPr>
            <p:cNvSpPr/>
            <p:nvPr/>
          </p:nvSpPr>
          <p:spPr>
            <a:xfrm>
              <a:off x="6823836" y="1135882"/>
              <a:ext cx="395287" cy="390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66" name="Flèche : bas 265">
              <a:extLst>
                <a:ext uri="{FF2B5EF4-FFF2-40B4-BE49-F238E27FC236}">
                  <a16:creationId xmlns:a16="http://schemas.microsoft.com/office/drawing/2014/main" id="{82B758A7-4577-C33C-7F54-A3FF5F89F34B}"/>
                </a:ext>
              </a:extLst>
            </p:cNvPr>
            <p:cNvSpPr/>
            <p:nvPr/>
          </p:nvSpPr>
          <p:spPr>
            <a:xfrm>
              <a:off x="6931555" y="143643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68" name="Groupe 267">
            <a:extLst>
              <a:ext uri="{FF2B5EF4-FFF2-40B4-BE49-F238E27FC236}">
                <a16:creationId xmlns:a16="http://schemas.microsoft.com/office/drawing/2014/main" id="{9D44E206-39BF-BE94-3156-A01352CDC1BC}"/>
              </a:ext>
            </a:extLst>
          </p:cNvPr>
          <p:cNvGrpSpPr/>
          <p:nvPr/>
        </p:nvGrpSpPr>
        <p:grpSpPr>
          <a:xfrm>
            <a:off x="7092864" y="3631304"/>
            <a:ext cx="321171" cy="703391"/>
            <a:chOff x="8729678" y="3677990"/>
            <a:chExt cx="395287" cy="865712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56B84A1C-8CDB-D183-95AD-A892833AE4A0}"/>
                </a:ext>
              </a:extLst>
            </p:cNvPr>
            <p:cNvSpPr/>
            <p:nvPr/>
          </p:nvSpPr>
          <p:spPr>
            <a:xfrm>
              <a:off x="8729678" y="3677990"/>
              <a:ext cx="395287" cy="86571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67" name="Flèche : bas 266">
              <a:extLst>
                <a:ext uri="{FF2B5EF4-FFF2-40B4-BE49-F238E27FC236}">
                  <a16:creationId xmlns:a16="http://schemas.microsoft.com/office/drawing/2014/main" id="{57F0066C-8335-7867-4B58-F6EB6B63DF4C}"/>
                </a:ext>
              </a:extLst>
            </p:cNvPr>
            <p:cNvSpPr/>
            <p:nvPr/>
          </p:nvSpPr>
          <p:spPr>
            <a:xfrm>
              <a:off x="8851506" y="4452464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69" name="Groupe 268">
            <a:extLst>
              <a:ext uri="{FF2B5EF4-FFF2-40B4-BE49-F238E27FC236}">
                <a16:creationId xmlns:a16="http://schemas.microsoft.com/office/drawing/2014/main" id="{95D85461-4351-30BA-5063-72120A7BFED4}"/>
              </a:ext>
            </a:extLst>
          </p:cNvPr>
          <p:cNvGrpSpPr/>
          <p:nvPr/>
        </p:nvGrpSpPr>
        <p:grpSpPr>
          <a:xfrm>
            <a:off x="7086845" y="4807787"/>
            <a:ext cx="321171" cy="703391"/>
            <a:chOff x="8729678" y="3677990"/>
            <a:chExt cx="395287" cy="865712"/>
          </a:xfrm>
        </p:grpSpPr>
        <p:sp>
          <p:nvSpPr>
            <p:cNvPr id="270" name="Rectangle 269">
              <a:extLst>
                <a:ext uri="{FF2B5EF4-FFF2-40B4-BE49-F238E27FC236}">
                  <a16:creationId xmlns:a16="http://schemas.microsoft.com/office/drawing/2014/main" id="{F9EB2007-460E-554E-0199-53DB7984292C}"/>
                </a:ext>
              </a:extLst>
            </p:cNvPr>
            <p:cNvSpPr/>
            <p:nvPr/>
          </p:nvSpPr>
          <p:spPr>
            <a:xfrm>
              <a:off x="8729678" y="3677990"/>
              <a:ext cx="395287" cy="86571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71" name="Flèche : bas 270">
              <a:extLst>
                <a:ext uri="{FF2B5EF4-FFF2-40B4-BE49-F238E27FC236}">
                  <a16:creationId xmlns:a16="http://schemas.microsoft.com/office/drawing/2014/main" id="{150EB6F2-1A96-0890-B6D4-D1134E31C1F8}"/>
                </a:ext>
              </a:extLst>
            </p:cNvPr>
            <p:cNvSpPr/>
            <p:nvPr/>
          </p:nvSpPr>
          <p:spPr>
            <a:xfrm>
              <a:off x="8851506" y="4452464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72" name="Groupe 271">
            <a:extLst>
              <a:ext uri="{FF2B5EF4-FFF2-40B4-BE49-F238E27FC236}">
                <a16:creationId xmlns:a16="http://schemas.microsoft.com/office/drawing/2014/main" id="{3FBCBD12-DA8F-A3D0-9ACD-7B23B4E0F6FA}"/>
              </a:ext>
            </a:extLst>
          </p:cNvPr>
          <p:cNvGrpSpPr/>
          <p:nvPr/>
        </p:nvGrpSpPr>
        <p:grpSpPr>
          <a:xfrm>
            <a:off x="5537713" y="2377129"/>
            <a:ext cx="321171" cy="703391"/>
            <a:chOff x="8729678" y="3677990"/>
            <a:chExt cx="395287" cy="865712"/>
          </a:xfrm>
        </p:grpSpPr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AC939B3A-FFF5-F3D9-78C5-CE582EE8A015}"/>
                </a:ext>
              </a:extLst>
            </p:cNvPr>
            <p:cNvSpPr/>
            <p:nvPr/>
          </p:nvSpPr>
          <p:spPr>
            <a:xfrm>
              <a:off x="8729678" y="3677990"/>
              <a:ext cx="395287" cy="86571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74" name="Flèche : bas 273">
              <a:extLst>
                <a:ext uri="{FF2B5EF4-FFF2-40B4-BE49-F238E27FC236}">
                  <a16:creationId xmlns:a16="http://schemas.microsoft.com/office/drawing/2014/main" id="{1D49DB21-4AA7-4AD1-AE6E-D1277EA7F8B7}"/>
                </a:ext>
              </a:extLst>
            </p:cNvPr>
            <p:cNvSpPr/>
            <p:nvPr/>
          </p:nvSpPr>
          <p:spPr>
            <a:xfrm>
              <a:off x="8851506" y="4452464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76" name="Groupe 275">
            <a:extLst>
              <a:ext uri="{FF2B5EF4-FFF2-40B4-BE49-F238E27FC236}">
                <a16:creationId xmlns:a16="http://schemas.microsoft.com/office/drawing/2014/main" id="{058EC2D1-ABD0-5030-0ADD-913B937FD5F1}"/>
              </a:ext>
            </a:extLst>
          </p:cNvPr>
          <p:cNvGrpSpPr/>
          <p:nvPr/>
        </p:nvGrpSpPr>
        <p:grpSpPr>
          <a:xfrm>
            <a:off x="6314833" y="4020849"/>
            <a:ext cx="321171" cy="315609"/>
            <a:chOff x="7772102" y="4157429"/>
            <a:chExt cx="395287" cy="388442"/>
          </a:xfrm>
        </p:grpSpPr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61A3B015-7004-41CF-33A5-95AB0FBD3C71}"/>
                </a:ext>
              </a:extLst>
            </p:cNvPr>
            <p:cNvSpPr/>
            <p:nvPr/>
          </p:nvSpPr>
          <p:spPr>
            <a:xfrm>
              <a:off x="7772102" y="4157429"/>
              <a:ext cx="395287" cy="38844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75" name="Flèche : bas 274">
              <a:extLst>
                <a:ext uri="{FF2B5EF4-FFF2-40B4-BE49-F238E27FC236}">
                  <a16:creationId xmlns:a16="http://schemas.microsoft.com/office/drawing/2014/main" id="{15D1AF16-1C3C-6B09-75E3-2B162508575E}"/>
                </a:ext>
              </a:extLst>
            </p:cNvPr>
            <p:cNvSpPr/>
            <p:nvPr/>
          </p:nvSpPr>
          <p:spPr>
            <a:xfrm>
              <a:off x="7893645" y="446330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78" name="Groupe 277">
            <a:extLst>
              <a:ext uri="{FF2B5EF4-FFF2-40B4-BE49-F238E27FC236}">
                <a16:creationId xmlns:a16="http://schemas.microsoft.com/office/drawing/2014/main" id="{53E255DB-C683-9C4D-41ED-9F7951F7AFE0}"/>
              </a:ext>
            </a:extLst>
          </p:cNvPr>
          <p:cNvGrpSpPr/>
          <p:nvPr/>
        </p:nvGrpSpPr>
        <p:grpSpPr>
          <a:xfrm>
            <a:off x="6308814" y="4818857"/>
            <a:ext cx="321171" cy="690897"/>
            <a:chOff x="7764694" y="5139592"/>
            <a:chExt cx="395287" cy="850335"/>
          </a:xfrm>
        </p:grpSpPr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9171376C-ED8E-8DC8-62CB-D04A9C82B1EC}"/>
                </a:ext>
              </a:extLst>
            </p:cNvPr>
            <p:cNvSpPr/>
            <p:nvPr/>
          </p:nvSpPr>
          <p:spPr>
            <a:xfrm>
              <a:off x="7764694" y="5139592"/>
              <a:ext cx="395287" cy="85033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77" name="Flèche : bas 276">
              <a:extLst>
                <a:ext uri="{FF2B5EF4-FFF2-40B4-BE49-F238E27FC236}">
                  <a16:creationId xmlns:a16="http://schemas.microsoft.com/office/drawing/2014/main" id="{EB023883-86F9-49CB-CA3A-182FDE992602}"/>
                </a:ext>
              </a:extLst>
            </p:cNvPr>
            <p:cNvSpPr/>
            <p:nvPr/>
          </p:nvSpPr>
          <p:spPr>
            <a:xfrm>
              <a:off x="7893644" y="5905136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79" name="Groupe 278">
            <a:extLst>
              <a:ext uri="{FF2B5EF4-FFF2-40B4-BE49-F238E27FC236}">
                <a16:creationId xmlns:a16="http://schemas.microsoft.com/office/drawing/2014/main" id="{F4A1C661-1169-F0A7-FBCA-2CDB2C783A5B}"/>
              </a:ext>
            </a:extLst>
          </p:cNvPr>
          <p:cNvGrpSpPr/>
          <p:nvPr/>
        </p:nvGrpSpPr>
        <p:grpSpPr>
          <a:xfrm>
            <a:off x="7863328" y="4814034"/>
            <a:ext cx="321171" cy="690897"/>
            <a:chOff x="7764694" y="5139592"/>
            <a:chExt cx="395287" cy="850335"/>
          </a:xfrm>
        </p:grpSpPr>
        <p:sp>
          <p:nvSpPr>
            <p:cNvPr id="280" name="Rectangle 279">
              <a:extLst>
                <a:ext uri="{FF2B5EF4-FFF2-40B4-BE49-F238E27FC236}">
                  <a16:creationId xmlns:a16="http://schemas.microsoft.com/office/drawing/2014/main" id="{D0B9E6C3-2266-8763-7C8F-524C40A8B619}"/>
                </a:ext>
              </a:extLst>
            </p:cNvPr>
            <p:cNvSpPr/>
            <p:nvPr/>
          </p:nvSpPr>
          <p:spPr>
            <a:xfrm>
              <a:off x="7764694" y="5139592"/>
              <a:ext cx="395287" cy="85033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81" name="Flèche : bas 280">
              <a:extLst>
                <a:ext uri="{FF2B5EF4-FFF2-40B4-BE49-F238E27FC236}">
                  <a16:creationId xmlns:a16="http://schemas.microsoft.com/office/drawing/2014/main" id="{EC629745-1A67-281B-8548-38440F95EC07}"/>
                </a:ext>
              </a:extLst>
            </p:cNvPr>
            <p:cNvSpPr/>
            <p:nvPr/>
          </p:nvSpPr>
          <p:spPr>
            <a:xfrm>
              <a:off x="7893644" y="5905136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82" name="Groupe 281">
            <a:extLst>
              <a:ext uri="{FF2B5EF4-FFF2-40B4-BE49-F238E27FC236}">
                <a16:creationId xmlns:a16="http://schemas.microsoft.com/office/drawing/2014/main" id="{DBEFA459-B103-19AC-8DE8-626CA6B84A93}"/>
              </a:ext>
            </a:extLst>
          </p:cNvPr>
          <p:cNvGrpSpPr/>
          <p:nvPr/>
        </p:nvGrpSpPr>
        <p:grpSpPr>
          <a:xfrm>
            <a:off x="7863327" y="2372731"/>
            <a:ext cx="321171" cy="690897"/>
            <a:chOff x="7764694" y="5139592"/>
            <a:chExt cx="395287" cy="850335"/>
          </a:xfrm>
        </p:grpSpPr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034D447E-C03D-E23E-AAC9-FD2F642C54E7}"/>
                </a:ext>
              </a:extLst>
            </p:cNvPr>
            <p:cNvSpPr/>
            <p:nvPr/>
          </p:nvSpPr>
          <p:spPr>
            <a:xfrm>
              <a:off x="7764694" y="5139592"/>
              <a:ext cx="395287" cy="85033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84" name="Flèche : bas 283">
              <a:extLst>
                <a:ext uri="{FF2B5EF4-FFF2-40B4-BE49-F238E27FC236}">
                  <a16:creationId xmlns:a16="http://schemas.microsoft.com/office/drawing/2014/main" id="{EB240183-5E0D-E66C-A926-DF8A7E284EEA}"/>
                </a:ext>
              </a:extLst>
            </p:cNvPr>
            <p:cNvSpPr/>
            <p:nvPr/>
          </p:nvSpPr>
          <p:spPr>
            <a:xfrm>
              <a:off x="7893644" y="5905136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85" name="Groupe 284">
            <a:extLst>
              <a:ext uri="{FF2B5EF4-FFF2-40B4-BE49-F238E27FC236}">
                <a16:creationId xmlns:a16="http://schemas.microsoft.com/office/drawing/2014/main" id="{EFA609F6-71BD-BFDE-C0A0-5BD88CDFBF2E}"/>
              </a:ext>
            </a:extLst>
          </p:cNvPr>
          <p:cNvGrpSpPr/>
          <p:nvPr/>
        </p:nvGrpSpPr>
        <p:grpSpPr>
          <a:xfrm>
            <a:off x="7863327" y="1558061"/>
            <a:ext cx="321171" cy="315609"/>
            <a:chOff x="7772102" y="4157429"/>
            <a:chExt cx="395287" cy="388442"/>
          </a:xfrm>
        </p:grpSpPr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1CDECC84-2CCC-78E3-1F65-063AEC7168EC}"/>
                </a:ext>
              </a:extLst>
            </p:cNvPr>
            <p:cNvSpPr/>
            <p:nvPr/>
          </p:nvSpPr>
          <p:spPr>
            <a:xfrm>
              <a:off x="7772102" y="4157429"/>
              <a:ext cx="395287" cy="38844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87" name="Flèche : bas 286">
              <a:extLst>
                <a:ext uri="{FF2B5EF4-FFF2-40B4-BE49-F238E27FC236}">
                  <a16:creationId xmlns:a16="http://schemas.microsoft.com/office/drawing/2014/main" id="{1B278A75-57E8-6807-73A2-7F3DAFF8483D}"/>
                </a:ext>
              </a:extLst>
            </p:cNvPr>
            <p:cNvSpPr/>
            <p:nvPr/>
          </p:nvSpPr>
          <p:spPr>
            <a:xfrm>
              <a:off x="7893645" y="446330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88" name="Groupe 287">
            <a:extLst>
              <a:ext uri="{FF2B5EF4-FFF2-40B4-BE49-F238E27FC236}">
                <a16:creationId xmlns:a16="http://schemas.microsoft.com/office/drawing/2014/main" id="{376A569D-E852-0A9F-DC7D-A9EF012BC6CD}"/>
              </a:ext>
            </a:extLst>
          </p:cNvPr>
          <p:cNvGrpSpPr/>
          <p:nvPr/>
        </p:nvGrpSpPr>
        <p:grpSpPr>
          <a:xfrm>
            <a:off x="9397530" y="4012337"/>
            <a:ext cx="321171" cy="315609"/>
            <a:chOff x="7772102" y="4157429"/>
            <a:chExt cx="395287" cy="388442"/>
          </a:xfrm>
        </p:grpSpPr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B73F329F-C611-0FE6-82CD-2250966368D3}"/>
                </a:ext>
              </a:extLst>
            </p:cNvPr>
            <p:cNvSpPr/>
            <p:nvPr/>
          </p:nvSpPr>
          <p:spPr>
            <a:xfrm>
              <a:off x="7772102" y="4157429"/>
              <a:ext cx="395287" cy="38844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90" name="Flèche : bas 289">
              <a:extLst>
                <a:ext uri="{FF2B5EF4-FFF2-40B4-BE49-F238E27FC236}">
                  <a16:creationId xmlns:a16="http://schemas.microsoft.com/office/drawing/2014/main" id="{1186E7D7-97D2-30BB-CD35-2729F12EBCD3}"/>
                </a:ext>
              </a:extLst>
            </p:cNvPr>
            <p:cNvSpPr/>
            <p:nvPr/>
          </p:nvSpPr>
          <p:spPr>
            <a:xfrm>
              <a:off x="7893645" y="446330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91" name="Groupe 290">
            <a:extLst>
              <a:ext uri="{FF2B5EF4-FFF2-40B4-BE49-F238E27FC236}">
                <a16:creationId xmlns:a16="http://schemas.microsoft.com/office/drawing/2014/main" id="{973F7C48-D57C-29E9-FF59-0A66AD21317D}"/>
              </a:ext>
            </a:extLst>
          </p:cNvPr>
          <p:cNvGrpSpPr/>
          <p:nvPr/>
        </p:nvGrpSpPr>
        <p:grpSpPr>
          <a:xfrm>
            <a:off x="9408595" y="5173441"/>
            <a:ext cx="321171" cy="315609"/>
            <a:chOff x="7772102" y="4157429"/>
            <a:chExt cx="395287" cy="388442"/>
          </a:xfrm>
        </p:grpSpPr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3BD3B4C7-262C-072B-CD2F-0E1C724A600E}"/>
                </a:ext>
              </a:extLst>
            </p:cNvPr>
            <p:cNvSpPr/>
            <p:nvPr/>
          </p:nvSpPr>
          <p:spPr>
            <a:xfrm>
              <a:off x="7772102" y="4157429"/>
              <a:ext cx="395287" cy="38844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93" name="Flèche : bas 292">
              <a:extLst>
                <a:ext uri="{FF2B5EF4-FFF2-40B4-BE49-F238E27FC236}">
                  <a16:creationId xmlns:a16="http://schemas.microsoft.com/office/drawing/2014/main" id="{31A5B8A1-B694-D650-A735-A4D9148FFC55}"/>
                </a:ext>
              </a:extLst>
            </p:cNvPr>
            <p:cNvSpPr/>
            <p:nvPr/>
          </p:nvSpPr>
          <p:spPr>
            <a:xfrm>
              <a:off x="7893645" y="446330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</p:spTree>
    <p:extLst>
      <p:ext uri="{BB962C8B-B14F-4D97-AF65-F5344CB8AC3E}">
        <p14:creationId xmlns:p14="http://schemas.microsoft.com/office/powerpoint/2010/main" val="2176782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>
            <a:extLst>
              <a:ext uri="{FF2B5EF4-FFF2-40B4-BE49-F238E27FC236}">
                <a16:creationId xmlns:a16="http://schemas.microsoft.com/office/drawing/2014/main" id="{C732692D-D34C-2686-D2D8-072A8BEED4F9}"/>
              </a:ext>
            </a:extLst>
          </p:cNvPr>
          <p:cNvGrpSpPr/>
          <p:nvPr/>
        </p:nvGrpSpPr>
        <p:grpSpPr>
          <a:xfrm>
            <a:off x="372452" y="1170275"/>
            <a:ext cx="1155700" cy="770467"/>
            <a:chOff x="2062480" y="1436068"/>
            <a:chExt cx="2628900" cy="17526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C909DA4-6421-1D7D-B24C-16327048A46A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DCD48E8-7966-89C9-82C8-22E5B33861FC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23809E8-D58A-F89E-3220-5FA77C96D944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3C0556B-8D9A-8B27-DB86-5383E7A5B6E7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F0184DE-67C2-2F1C-3571-4548C354C464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8F63A22-2C95-B15A-5BCF-0BD26EEE4B3D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3125F2-4617-385A-80DE-DC96CB942FC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8E83B5C8-D510-63B9-DB02-B1B42B07ADB6}"/>
              </a:ext>
            </a:extLst>
          </p:cNvPr>
          <p:cNvSpPr/>
          <p:nvPr/>
        </p:nvSpPr>
        <p:spPr>
          <a:xfrm>
            <a:off x="788036" y="1200581"/>
            <a:ext cx="32117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8B099C95-EA24-22D7-498A-24178E5C8FDF}"/>
              </a:ext>
            </a:extLst>
          </p:cNvPr>
          <p:cNvSpPr txBox="1"/>
          <p:nvPr/>
        </p:nvSpPr>
        <p:spPr>
          <a:xfrm>
            <a:off x="372452" y="1935921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100</a:t>
            </a:r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A05AA377-479E-AC10-DB64-179FCD743AF2}"/>
              </a:ext>
            </a:extLst>
          </p:cNvPr>
          <p:cNvGrpSpPr/>
          <p:nvPr/>
        </p:nvGrpSpPr>
        <p:grpSpPr>
          <a:xfrm>
            <a:off x="2119760" y="1167905"/>
            <a:ext cx="1155700" cy="770467"/>
            <a:chOff x="2062480" y="1436068"/>
            <a:chExt cx="2628900" cy="1752600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9027AC8-EE93-A947-466E-63FD3503381B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EE743E76-B747-D81C-2B31-A37097B262BD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671DD58-6D2E-962E-DE35-933A2709C1D3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7EE62FC-A01A-14E3-9568-31FD08285B32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90806FF-525F-6FA4-FB3E-B6143CE4505E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9990B173-7252-BB0F-7548-E20A235E8654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2F010601-59EB-5175-2902-D72544531374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5" name="ZoneTexte 44">
            <a:extLst>
              <a:ext uri="{FF2B5EF4-FFF2-40B4-BE49-F238E27FC236}">
                <a16:creationId xmlns:a16="http://schemas.microsoft.com/office/drawing/2014/main" id="{9C9ED104-D9C8-9426-A953-8FB150050280}"/>
              </a:ext>
            </a:extLst>
          </p:cNvPr>
          <p:cNvSpPr txBox="1"/>
          <p:nvPr/>
        </p:nvSpPr>
        <p:spPr>
          <a:xfrm>
            <a:off x="2119760" y="1933551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210</a:t>
            </a:r>
            <a:endParaRPr lang="fr-FR" sz="2275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D0643F7-41E7-44B5-7F37-7F1E073E6B38}"/>
              </a:ext>
            </a:extLst>
          </p:cNvPr>
          <p:cNvSpPr/>
          <p:nvPr/>
        </p:nvSpPr>
        <p:spPr>
          <a:xfrm>
            <a:off x="2154800" y="1200581"/>
            <a:ext cx="700385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E525A26-36F2-7E79-B1B9-20FFF68141F4}"/>
              </a:ext>
            </a:extLst>
          </p:cNvPr>
          <p:cNvSpPr/>
          <p:nvPr/>
        </p:nvSpPr>
        <p:spPr>
          <a:xfrm>
            <a:off x="2151791" y="1593359"/>
            <a:ext cx="321171" cy="3173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DD62D750-41F0-8823-21EF-27DA7D08BFD1}"/>
              </a:ext>
            </a:extLst>
          </p:cNvPr>
          <p:cNvGrpSpPr/>
          <p:nvPr/>
        </p:nvGrpSpPr>
        <p:grpSpPr>
          <a:xfrm>
            <a:off x="2119760" y="2365282"/>
            <a:ext cx="1155700" cy="770467"/>
            <a:chOff x="2062480" y="1436068"/>
            <a:chExt cx="2628900" cy="1752600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BB25603-CA0A-B1AC-B56F-05DA6C3B5433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0F0830F-FB57-2185-057F-259D2C608431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BF462D3-BD91-A25A-EC3E-7ACA96FEEE90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BD6DE33B-D475-7FDE-8B8B-208282D1406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0A2BF5CE-E5DA-6F47-5E5C-0D12A5945DF1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BFDBB8F7-9401-0F60-35FC-4E72F628A8FD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5D22B0AD-724F-FDDE-FA39-D5717AF129E9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6" name="ZoneTexte 55">
            <a:extLst>
              <a:ext uri="{FF2B5EF4-FFF2-40B4-BE49-F238E27FC236}">
                <a16:creationId xmlns:a16="http://schemas.microsoft.com/office/drawing/2014/main" id="{67410F62-2C79-5787-A019-73135CBB8FDD}"/>
              </a:ext>
            </a:extLst>
          </p:cNvPr>
          <p:cNvSpPr txBox="1"/>
          <p:nvPr/>
        </p:nvSpPr>
        <p:spPr>
          <a:xfrm>
            <a:off x="2128104" y="3150107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220</a:t>
            </a:r>
            <a:endParaRPr lang="fr-FR" sz="2275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07FFD94-55A0-9F32-57B3-0308D79FED6A}"/>
              </a:ext>
            </a:extLst>
          </p:cNvPr>
          <p:cNvSpPr/>
          <p:nvPr/>
        </p:nvSpPr>
        <p:spPr>
          <a:xfrm>
            <a:off x="2151791" y="2404647"/>
            <a:ext cx="321171" cy="70339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D34A297D-4FF0-B1B8-3E52-AD416C00F166}"/>
              </a:ext>
            </a:extLst>
          </p:cNvPr>
          <p:cNvGrpSpPr/>
          <p:nvPr/>
        </p:nvGrpSpPr>
        <p:grpSpPr>
          <a:xfrm>
            <a:off x="2119760" y="3621202"/>
            <a:ext cx="1155700" cy="770467"/>
            <a:chOff x="2062480" y="1436068"/>
            <a:chExt cx="2628900" cy="1752600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AC9CF20-9BA7-4F65-49C9-F74E7CCAD1D4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73659C29-C783-D7BC-1579-12B5C1E990B3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B89B3CA2-59D8-A912-3E96-A75D95857B94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EED3629-52FB-2C77-0A2A-23EE7F050D04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9BF697F6-21AE-9855-0B24-B32EC02F198E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EE070F6D-2C26-4BAE-7AB0-3A342E2EC37B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3A38E88C-E9EC-D80F-0A66-8EEB3B1B78D2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7" name="ZoneTexte 66">
            <a:extLst>
              <a:ext uri="{FF2B5EF4-FFF2-40B4-BE49-F238E27FC236}">
                <a16:creationId xmlns:a16="http://schemas.microsoft.com/office/drawing/2014/main" id="{00436080-6EB1-B65A-09DE-6BB138AE5F24}"/>
              </a:ext>
            </a:extLst>
          </p:cNvPr>
          <p:cNvSpPr txBox="1"/>
          <p:nvPr/>
        </p:nvSpPr>
        <p:spPr>
          <a:xfrm>
            <a:off x="2119760" y="4386849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201</a:t>
            </a:r>
            <a:endParaRPr lang="fr-FR" sz="2275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A8BE81FD-78F2-F30D-2E4E-ED3FC8529021}"/>
              </a:ext>
            </a:extLst>
          </p:cNvPr>
          <p:cNvSpPr/>
          <p:nvPr/>
        </p:nvSpPr>
        <p:spPr>
          <a:xfrm>
            <a:off x="2537024" y="3659900"/>
            <a:ext cx="700385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grpSp>
        <p:nvGrpSpPr>
          <p:cNvPr id="70" name="Groupe 69">
            <a:extLst>
              <a:ext uri="{FF2B5EF4-FFF2-40B4-BE49-F238E27FC236}">
                <a16:creationId xmlns:a16="http://schemas.microsoft.com/office/drawing/2014/main" id="{2F96F467-BC85-135F-18A4-A6F34B2D43F2}"/>
              </a:ext>
            </a:extLst>
          </p:cNvPr>
          <p:cNvGrpSpPr/>
          <p:nvPr/>
        </p:nvGrpSpPr>
        <p:grpSpPr>
          <a:xfrm>
            <a:off x="2119759" y="4806588"/>
            <a:ext cx="1155700" cy="770467"/>
            <a:chOff x="2062480" y="1436068"/>
            <a:chExt cx="2628900" cy="1752600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A50701C0-6E76-C6C9-BC6F-560412576392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FC8BE5AD-7B26-27BD-A029-A7D96CC1A3BA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74839492-67CD-3745-4C8C-3101BE42534F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38450D81-02E8-D1E6-B2F5-6A836DBD060F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041B0C80-60A7-AA08-FA8B-0911FCC2AFCA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C6F01828-0460-E3EB-A89F-621397B7CB13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0AFC01CA-C3E9-81A6-254C-75317260693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78" name="ZoneTexte 77">
            <a:extLst>
              <a:ext uri="{FF2B5EF4-FFF2-40B4-BE49-F238E27FC236}">
                <a16:creationId xmlns:a16="http://schemas.microsoft.com/office/drawing/2014/main" id="{84ED241D-586D-10CE-B80D-FF5044349286}"/>
              </a:ext>
            </a:extLst>
          </p:cNvPr>
          <p:cNvSpPr txBox="1"/>
          <p:nvPr/>
        </p:nvSpPr>
        <p:spPr>
          <a:xfrm>
            <a:off x="2119759" y="5572234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202</a:t>
            </a:r>
            <a:endParaRPr lang="fr-FR" sz="2275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477406A0-F464-1C3B-06FA-DCF50DD3F708}"/>
              </a:ext>
            </a:extLst>
          </p:cNvPr>
          <p:cNvSpPr/>
          <p:nvPr/>
        </p:nvSpPr>
        <p:spPr>
          <a:xfrm>
            <a:off x="2537024" y="2404647"/>
            <a:ext cx="32117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78C819D-E7F0-F98F-C13E-3C31C14E7AE5}"/>
              </a:ext>
            </a:extLst>
          </p:cNvPr>
          <p:cNvSpPr/>
          <p:nvPr/>
        </p:nvSpPr>
        <p:spPr>
          <a:xfrm>
            <a:off x="2915808" y="4041692"/>
            <a:ext cx="321171" cy="3173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885D86B8-8D0E-CCF7-3BDC-221019C3317E}"/>
              </a:ext>
            </a:extLst>
          </p:cNvPr>
          <p:cNvSpPr/>
          <p:nvPr/>
        </p:nvSpPr>
        <p:spPr>
          <a:xfrm>
            <a:off x="2534015" y="4845813"/>
            <a:ext cx="32117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5933AD0-1F24-AC0D-FF73-1E1F66C7C176}"/>
              </a:ext>
            </a:extLst>
          </p:cNvPr>
          <p:cNvSpPr/>
          <p:nvPr/>
        </p:nvSpPr>
        <p:spPr>
          <a:xfrm>
            <a:off x="2922256" y="4846525"/>
            <a:ext cx="321171" cy="70339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grpSp>
        <p:nvGrpSpPr>
          <p:cNvPr id="87" name="Groupe 86">
            <a:extLst>
              <a:ext uri="{FF2B5EF4-FFF2-40B4-BE49-F238E27FC236}">
                <a16:creationId xmlns:a16="http://schemas.microsoft.com/office/drawing/2014/main" id="{830801F1-FF88-7890-6800-E8C434E8A82B}"/>
              </a:ext>
            </a:extLst>
          </p:cNvPr>
          <p:cNvGrpSpPr/>
          <p:nvPr/>
        </p:nvGrpSpPr>
        <p:grpSpPr>
          <a:xfrm>
            <a:off x="3874631" y="1163084"/>
            <a:ext cx="1155700" cy="770467"/>
            <a:chOff x="2062480" y="1436068"/>
            <a:chExt cx="2628900" cy="1752600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FA6ED3D7-C759-9327-B334-AF5354B263E8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10CD40F5-A423-C1B4-5B61-0460021E2BBD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2A69C3B1-CA2C-4951-EAB1-B989C9B63C0C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E5312C01-EE08-86EF-2D70-04CAB5BA2ED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642E343C-036D-C590-CF83-C5677D50339E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64F5EF64-CABA-67BE-9BF6-BF5E2B45EE75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E41E9388-31A2-B2A0-FCF0-F9F27B33781F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95" name="ZoneTexte 94">
            <a:extLst>
              <a:ext uri="{FF2B5EF4-FFF2-40B4-BE49-F238E27FC236}">
                <a16:creationId xmlns:a16="http://schemas.microsoft.com/office/drawing/2014/main" id="{2CAAE9E9-B07E-CCFA-23F4-5CBCED59B322}"/>
              </a:ext>
            </a:extLst>
          </p:cNvPr>
          <p:cNvSpPr txBox="1"/>
          <p:nvPr/>
        </p:nvSpPr>
        <p:spPr>
          <a:xfrm>
            <a:off x="3874631" y="1928731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311</a:t>
            </a:r>
            <a:endParaRPr lang="fr-FR" sz="2275" dirty="0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23D35049-6FCC-BAE6-A445-81C384D5F91D}"/>
              </a:ext>
            </a:extLst>
          </p:cNvPr>
          <p:cNvSpPr/>
          <p:nvPr/>
        </p:nvSpPr>
        <p:spPr>
          <a:xfrm>
            <a:off x="3909671" y="1195760"/>
            <a:ext cx="1088626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6D2DCF7E-9FB6-FE46-29F7-9F08AB256511}"/>
              </a:ext>
            </a:extLst>
          </p:cNvPr>
          <p:cNvSpPr/>
          <p:nvPr/>
        </p:nvSpPr>
        <p:spPr>
          <a:xfrm>
            <a:off x="3906663" y="1588538"/>
            <a:ext cx="321171" cy="3173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grpSp>
        <p:nvGrpSpPr>
          <p:cNvPr id="98" name="Groupe 97">
            <a:extLst>
              <a:ext uri="{FF2B5EF4-FFF2-40B4-BE49-F238E27FC236}">
                <a16:creationId xmlns:a16="http://schemas.microsoft.com/office/drawing/2014/main" id="{97B59166-F686-F686-130D-10878A08E299}"/>
              </a:ext>
            </a:extLst>
          </p:cNvPr>
          <p:cNvGrpSpPr/>
          <p:nvPr/>
        </p:nvGrpSpPr>
        <p:grpSpPr>
          <a:xfrm>
            <a:off x="3874631" y="2360461"/>
            <a:ext cx="1155700" cy="770467"/>
            <a:chOff x="2062480" y="1436068"/>
            <a:chExt cx="2628900" cy="1752600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30CEE4A8-638B-01B0-391C-9BA7CBEA1150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F3ACF284-20C9-487A-C847-0A05B7D45183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964837F2-4B49-6150-2C6B-5BF101B0C050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41F07CB1-2CD5-529D-3923-1BE41545D20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01D8D2DF-B84B-C8E6-C809-3CF567E5DC44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486398F7-2C55-AD83-69B0-5D726A8969C3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77D5E975-D487-1637-01FD-70A5D7AFF529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06" name="ZoneTexte 105">
            <a:extLst>
              <a:ext uri="{FF2B5EF4-FFF2-40B4-BE49-F238E27FC236}">
                <a16:creationId xmlns:a16="http://schemas.microsoft.com/office/drawing/2014/main" id="{3C847CC1-1F9A-07F8-04DC-295D2273A1CB}"/>
              </a:ext>
            </a:extLst>
          </p:cNvPr>
          <p:cNvSpPr txBox="1"/>
          <p:nvPr/>
        </p:nvSpPr>
        <p:spPr>
          <a:xfrm>
            <a:off x="3882976" y="3145286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313</a:t>
            </a:r>
            <a:endParaRPr lang="fr-FR" sz="2275" dirty="0"/>
          </a:p>
        </p:txBody>
      </p:sp>
      <p:grpSp>
        <p:nvGrpSpPr>
          <p:cNvPr id="108" name="Groupe 107">
            <a:extLst>
              <a:ext uri="{FF2B5EF4-FFF2-40B4-BE49-F238E27FC236}">
                <a16:creationId xmlns:a16="http://schemas.microsoft.com/office/drawing/2014/main" id="{14E4C2FD-CD00-22E3-6E62-9A6016A6396C}"/>
              </a:ext>
            </a:extLst>
          </p:cNvPr>
          <p:cNvGrpSpPr/>
          <p:nvPr/>
        </p:nvGrpSpPr>
        <p:grpSpPr>
          <a:xfrm>
            <a:off x="3874631" y="3616382"/>
            <a:ext cx="1155700" cy="770467"/>
            <a:chOff x="2062480" y="1436068"/>
            <a:chExt cx="2628900" cy="1752600"/>
          </a:xfrm>
        </p:grpSpPr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23E7C553-9E7D-EFFA-54FC-0D5B8F8ACEF8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4696DAAB-C6E5-BDF0-52E7-D0CFAF9B8BD2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59C4C52F-7809-BF38-D977-EA4B4834C669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2BF4A660-17ED-AD1A-24C2-D50223CD9E15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563686B3-ACD2-98DE-6A2C-581DD13BA34C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67C35C21-48C0-D3CB-9AAC-EF3A0692CBB4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74A3277F-F0F1-59B7-BBCB-0B60508707BF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16" name="ZoneTexte 115">
            <a:extLst>
              <a:ext uri="{FF2B5EF4-FFF2-40B4-BE49-F238E27FC236}">
                <a16:creationId xmlns:a16="http://schemas.microsoft.com/office/drawing/2014/main" id="{E303C00B-ED08-4A5F-CFC0-45104FC5964D}"/>
              </a:ext>
            </a:extLst>
          </p:cNvPr>
          <p:cNvSpPr txBox="1"/>
          <p:nvPr/>
        </p:nvSpPr>
        <p:spPr>
          <a:xfrm>
            <a:off x="3874631" y="4382028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321</a:t>
            </a:r>
            <a:endParaRPr lang="fr-FR" sz="2275" dirty="0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F4BB1E99-CA5B-C73C-6027-1B0A9D0E8B27}"/>
              </a:ext>
            </a:extLst>
          </p:cNvPr>
          <p:cNvSpPr/>
          <p:nvPr/>
        </p:nvSpPr>
        <p:spPr>
          <a:xfrm>
            <a:off x="4291895" y="3655079"/>
            <a:ext cx="700385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9B363FB4-4F61-5849-04A5-AFA1E0B0A3C2}"/>
              </a:ext>
            </a:extLst>
          </p:cNvPr>
          <p:cNvGrpSpPr/>
          <p:nvPr/>
        </p:nvGrpSpPr>
        <p:grpSpPr>
          <a:xfrm>
            <a:off x="3874631" y="4801767"/>
            <a:ext cx="1155700" cy="770467"/>
            <a:chOff x="2062480" y="1436068"/>
            <a:chExt cx="2628900" cy="1752600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158BB37F-AECC-5AF1-2D38-0EBDAD4973D4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E8FD9120-4280-716E-F8EB-0B9EE19FF9EB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2D503B0A-1A6F-B708-05E8-85B5DC83C26C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B4691BCE-8E5A-39DA-86D5-EFDF42C7042C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705244E9-F630-129F-D0E2-850CF775EA06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1D23CBC9-98B4-2D8E-10A0-45ABDD7BC779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8A0BEE76-9F10-36E6-7737-46DE5F089D7D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26" name="ZoneTexte 125">
            <a:extLst>
              <a:ext uri="{FF2B5EF4-FFF2-40B4-BE49-F238E27FC236}">
                <a16:creationId xmlns:a16="http://schemas.microsoft.com/office/drawing/2014/main" id="{2179BFC3-77CA-1C5C-AD79-C0EE5ADEAF74}"/>
              </a:ext>
            </a:extLst>
          </p:cNvPr>
          <p:cNvSpPr txBox="1"/>
          <p:nvPr/>
        </p:nvSpPr>
        <p:spPr>
          <a:xfrm>
            <a:off x="3874631" y="5567414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323</a:t>
            </a:r>
            <a:endParaRPr lang="fr-FR" sz="2275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1DF5E16-EF17-08C0-C1A1-90FC5E5853F0}"/>
              </a:ext>
            </a:extLst>
          </p:cNvPr>
          <p:cNvSpPr/>
          <p:nvPr/>
        </p:nvSpPr>
        <p:spPr>
          <a:xfrm>
            <a:off x="4288886" y="4840992"/>
            <a:ext cx="32117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FA7C30B5-066B-A0BE-DF6E-574F0CD6A5D8}"/>
              </a:ext>
            </a:extLst>
          </p:cNvPr>
          <p:cNvSpPr/>
          <p:nvPr/>
        </p:nvSpPr>
        <p:spPr>
          <a:xfrm>
            <a:off x="3902881" y="4833891"/>
            <a:ext cx="321171" cy="70339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BF4F644E-9058-8961-B3EB-7D5B9C014A3F}"/>
              </a:ext>
            </a:extLst>
          </p:cNvPr>
          <p:cNvSpPr/>
          <p:nvPr/>
        </p:nvSpPr>
        <p:spPr>
          <a:xfrm>
            <a:off x="4671109" y="1582686"/>
            <a:ext cx="321171" cy="3156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A55ED47-C405-4A5A-F36E-784456C8B3C4}"/>
              </a:ext>
            </a:extLst>
          </p:cNvPr>
          <p:cNvSpPr/>
          <p:nvPr/>
        </p:nvSpPr>
        <p:spPr>
          <a:xfrm>
            <a:off x="3909672" y="2405559"/>
            <a:ext cx="700385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D2E7DD4E-A6D3-37FD-B8A9-F51969D11328}"/>
              </a:ext>
            </a:extLst>
          </p:cNvPr>
          <p:cNvSpPr/>
          <p:nvPr/>
        </p:nvSpPr>
        <p:spPr>
          <a:xfrm>
            <a:off x="3909671" y="2784689"/>
            <a:ext cx="321171" cy="3173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3F39614B-3A75-E653-69EE-266E9FC213B0}"/>
              </a:ext>
            </a:extLst>
          </p:cNvPr>
          <p:cNvSpPr/>
          <p:nvPr/>
        </p:nvSpPr>
        <p:spPr>
          <a:xfrm>
            <a:off x="4677127" y="2400094"/>
            <a:ext cx="321171" cy="69089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61A3B015-7004-41CF-33A5-95AB0FBD3C71}"/>
              </a:ext>
            </a:extLst>
          </p:cNvPr>
          <p:cNvSpPr/>
          <p:nvPr/>
        </p:nvSpPr>
        <p:spPr>
          <a:xfrm>
            <a:off x="4671110" y="4046251"/>
            <a:ext cx="321171" cy="3156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CF771DED-9CB0-2559-2E7F-0529C260A4F1}"/>
              </a:ext>
            </a:extLst>
          </p:cNvPr>
          <p:cNvSpPr/>
          <p:nvPr/>
        </p:nvSpPr>
        <p:spPr>
          <a:xfrm>
            <a:off x="4677127" y="4845778"/>
            <a:ext cx="321171" cy="69089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6B84A1C-8CDB-D183-95AD-A892833AE4A0}"/>
              </a:ext>
            </a:extLst>
          </p:cNvPr>
          <p:cNvSpPr/>
          <p:nvPr/>
        </p:nvSpPr>
        <p:spPr>
          <a:xfrm>
            <a:off x="3906663" y="3658821"/>
            <a:ext cx="321171" cy="70339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B4D7D4B9-F1F7-6E69-027D-39CD89A141B7}"/>
              </a:ext>
            </a:extLst>
          </p:cNvPr>
          <p:cNvGrpSpPr/>
          <p:nvPr/>
        </p:nvGrpSpPr>
        <p:grpSpPr>
          <a:xfrm>
            <a:off x="5629503" y="1137122"/>
            <a:ext cx="1155700" cy="770467"/>
            <a:chOff x="2062480" y="1436068"/>
            <a:chExt cx="2628900" cy="175260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2070EC1-2A6F-2144-A407-EDAB0EAF98BB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BF663236-4F57-EDA9-95E6-652AAB947E3D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E7F5BDB7-1BF4-82CE-EE04-D2A0ED4E4082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64C3CED0-2F29-8B2E-7DA7-A8B4CE48AD9F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CBB70B28-787B-11FB-D1D9-0F2662AD3106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C932B313-DBE8-313C-833D-7FE995C4F61E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610E9BBA-D9B6-1317-4E1E-163E2422D459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27" name="Rectangle 126">
            <a:extLst>
              <a:ext uri="{FF2B5EF4-FFF2-40B4-BE49-F238E27FC236}">
                <a16:creationId xmlns:a16="http://schemas.microsoft.com/office/drawing/2014/main" id="{D7327633-8087-7C1C-86B6-82D61BC541A1}"/>
              </a:ext>
            </a:extLst>
          </p:cNvPr>
          <p:cNvSpPr/>
          <p:nvPr/>
        </p:nvSpPr>
        <p:spPr>
          <a:xfrm>
            <a:off x="6045087" y="1167428"/>
            <a:ext cx="32117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6506773E-519F-7214-5910-C10CE75AE24E}"/>
              </a:ext>
            </a:extLst>
          </p:cNvPr>
          <p:cNvSpPr/>
          <p:nvPr/>
        </p:nvSpPr>
        <p:spPr>
          <a:xfrm>
            <a:off x="6050650" y="1556322"/>
            <a:ext cx="321171" cy="3173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0568A02F-8A9F-A9F4-7876-1B0DC22A8869}"/>
              </a:ext>
            </a:extLst>
          </p:cNvPr>
          <p:cNvSpPr/>
          <p:nvPr/>
        </p:nvSpPr>
        <p:spPr>
          <a:xfrm>
            <a:off x="6434518" y="1172142"/>
            <a:ext cx="321171" cy="3156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grpSp>
        <p:nvGrpSpPr>
          <p:cNvPr id="144" name="Groupe 143">
            <a:extLst>
              <a:ext uri="{FF2B5EF4-FFF2-40B4-BE49-F238E27FC236}">
                <a16:creationId xmlns:a16="http://schemas.microsoft.com/office/drawing/2014/main" id="{23D1AD2B-2428-8309-1B2E-D5824816EF8D}"/>
              </a:ext>
            </a:extLst>
          </p:cNvPr>
          <p:cNvGrpSpPr/>
          <p:nvPr/>
        </p:nvGrpSpPr>
        <p:grpSpPr>
          <a:xfrm>
            <a:off x="5599989" y="2384594"/>
            <a:ext cx="1155700" cy="770467"/>
            <a:chOff x="2062480" y="1436068"/>
            <a:chExt cx="2628900" cy="1752600"/>
          </a:xfrm>
        </p:grpSpPr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E2F7E0FD-D98B-CBAB-499B-58B522ACED57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1DD53F1C-B907-B73F-0E82-BF23468F6532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FF81C665-5E6F-50C7-9005-47058119A875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1BA97192-E158-E7A4-70F6-DB1768CFE1DE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9E7A7D42-3788-F90F-38FA-6DE3FE165332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408C8053-F8EC-377C-8B4A-282A61B65202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9040DEB1-65D4-20BA-707E-4C60DEBC2D77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57" name="Rectangle 156">
            <a:extLst>
              <a:ext uri="{FF2B5EF4-FFF2-40B4-BE49-F238E27FC236}">
                <a16:creationId xmlns:a16="http://schemas.microsoft.com/office/drawing/2014/main" id="{284DDF7C-2F56-0087-585E-D47A7FE20391}"/>
              </a:ext>
            </a:extLst>
          </p:cNvPr>
          <p:cNvSpPr/>
          <p:nvPr/>
        </p:nvSpPr>
        <p:spPr>
          <a:xfrm>
            <a:off x="6015573" y="2414900"/>
            <a:ext cx="32117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967D3E43-A6ED-1599-F343-7BB757E6957F}"/>
              </a:ext>
            </a:extLst>
          </p:cNvPr>
          <p:cNvSpPr/>
          <p:nvPr/>
        </p:nvSpPr>
        <p:spPr>
          <a:xfrm>
            <a:off x="5644687" y="2414900"/>
            <a:ext cx="321171" cy="3173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B34257B7-8A71-EDA9-42E6-3A39CB308EA5}"/>
              </a:ext>
            </a:extLst>
          </p:cNvPr>
          <p:cNvSpPr/>
          <p:nvPr/>
        </p:nvSpPr>
        <p:spPr>
          <a:xfrm>
            <a:off x="6015573" y="2786381"/>
            <a:ext cx="321171" cy="3156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grpSp>
        <p:nvGrpSpPr>
          <p:cNvPr id="163" name="Groupe 162">
            <a:extLst>
              <a:ext uri="{FF2B5EF4-FFF2-40B4-BE49-F238E27FC236}">
                <a16:creationId xmlns:a16="http://schemas.microsoft.com/office/drawing/2014/main" id="{AC19C2F8-BD87-790A-83B7-5D726A639C22}"/>
              </a:ext>
            </a:extLst>
          </p:cNvPr>
          <p:cNvGrpSpPr/>
          <p:nvPr/>
        </p:nvGrpSpPr>
        <p:grpSpPr>
          <a:xfrm>
            <a:off x="372452" y="2669399"/>
            <a:ext cx="1155700" cy="770467"/>
            <a:chOff x="2062480" y="1436068"/>
            <a:chExt cx="2628900" cy="1752600"/>
          </a:xfrm>
        </p:grpSpPr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97DB2460-52CA-79EE-C70E-BA9D9F05BA6D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890CEC79-DF8F-2266-FE45-29D915ACFB1E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8452F6C1-1F8D-CED3-0B8A-DCDBE58EECE7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EF0F26C6-4525-F0CC-87DC-8C12D63A1971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E9F489BD-7553-BFB2-3E01-261A1602FD0F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B9E06981-845C-7E1B-7805-F4AFA602DC7B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D1DF19DC-5F43-15EE-3316-22AF0CC723F0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173" name="Groupe 172">
            <a:extLst>
              <a:ext uri="{FF2B5EF4-FFF2-40B4-BE49-F238E27FC236}">
                <a16:creationId xmlns:a16="http://schemas.microsoft.com/office/drawing/2014/main" id="{0BF4C6C6-4FE5-FBD3-8CC1-2AFBEDA5DD76}"/>
              </a:ext>
            </a:extLst>
          </p:cNvPr>
          <p:cNvGrpSpPr/>
          <p:nvPr/>
        </p:nvGrpSpPr>
        <p:grpSpPr>
          <a:xfrm>
            <a:off x="372452" y="3803699"/>
            <a:ext cx="1155700" cy="770467"/>
            <a:chOff x="2062480" y="1436068"/>
            <a:chExt cx="2628900" cy="1752600"/>
          </a:xfrm>
        </p:grpSpPr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460AD353-6A1D-3442-C8B5-2BA959B12A97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38BE3EB6-DBAB-A774-BDC1-D42143B0220B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F2A2FBDE-C1A4-38B3-DC5F-C1CFF70A3BA5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BD10C5CA-EB62-A016-6866-4CE0EAA47EDE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76042FA7-4A56-1853-E610-5F92BBBB539B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A20031A9-2409-5CE7-727E-F4F9BDE5C3B0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AA4266DA-21FB-7E14-DAE4-0011889D1247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181" name="Groupe 180">
            <a:extLst>
              <a:ext uri="{FF2B5EF4-FFF2-40B4-BE49-F238E27FC236}">
                <a16:creationId xmlns:a16="http://schemas.microsoft.com/office/drawing/2014/main" id="{24FAB268-6656-4E24-2F14-CAC55D22D51A}"/>
              </a:ext>
            </a:extLst>
          </p:cNvPr>
          <p:cNvGrpSpPr/>
          <p:nvPr/>
        </p:nvGrpSpPr>
        <p:grpSpPr>
          <a:xfrm>
            <a:off x="5610526" y="3625283"/>
            <a:ext cx="1155700" cy="770467"/>
            <a:chOff x="2062480" y="1436068"/>
            <a:chExt cx="2628900" cy="1752600"/>
          </a:xfrm>
        </p:grpSpPr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1BC097CA-7F4F-DEFA-F31E-C7941CC915DA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6F85013D-5F20-C96C-7D3D-354CB7186011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447B8239-2E06-604F-5E39-2047FD71E3ED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4C216EAA-4BD2-BA8A-CE14-C7D9727FEE21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24A49EDC-8F07-3A75-6311-5FBEF2D6E823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89EBB539-4000-24CF-CE8B-4C85D15679A9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6F9DCAFD-D957-E2BA-E932-5522A107CA72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189" name="Groupe 188">
            <a:extLst>
              <a:ext uri="{FF2B5EF4-FFF2-40B4-BE49-F238E27FC236}">
                <a16:creationId xmlns:a16="http://schemas.microsoft.com/office/drawing/2014/main" id="{1858446E-1D53-11D7-3C82-6E0EFAB7D160}"/>
              </a:ext>
            </a:extLst>
          </p:cNvPr>
          <p:cNvGrpSpPr/>
          <p:nvPr/>
        </p:nvGrpSpPr>
        <p:grpSpPr>
          <a:xfrm>
            <a:off x="5596971" y="4766208"/>
            <a:ext cx="1155700" cy="770467"/>
            <a:chOff x="2062480" y="1436068"/>
            <a:chExt cx="2628900" cy="1752600"/>
          </a:xfrm>
        </p:grpSpPr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65994CA3-C205-22A1-6AE2-AD63AB54A504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3A9CF085-A9CA-0C83-6784-09539B1A6065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81DD4E14-79B2-8449-4A55-2C6869E99064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213A2E70-941B-3E7D-785A-21CED0D3E813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30B88F67-FA09-668F-811E-381BE0126BE4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315C990C-C0E2-A0CB-CDDC-3DD0E2588A34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1550565F-81E5-4F55-FBDE-0FEB8E81F226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197" name="Groupe 196">
            <a:extLst>
              <a:ext uri="{FF2B5EF4-FFF2-40B4-BE49-F238E27FC236}">
                <a16:creationId xmlns:a16="http://schemas.microsoft.com/office/drawing/2014/main" id="{95CF6B08-94B8-AD67-A973-BD4DB356A2DE}"/>
              </a:ext>
            </a:extLst>
          </p:cNvPr>
          <p:cNvGrpSpPr/>
          <p:nvPr/>
        </p:nvGrpSpPr>
        <p:grpSpPr>
          <a:xfrm>
            <a:off x="7519965" y="3619973"/>
            <a:ext cx="1155700" cy="770467"/>
            <a:chOff x="2062480" y="1436068"/>
            <a:chExt cx="2628900" cy="1752600"/>
          </a:xfrm>
        </p:grpSpPr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2F2139ED-80AB-CCB5-3CD1-B9509C284510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49A30851-41AA-C685-E501-63B1694DCF3B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DCCBAA0C-D643-8398-27D3-D4D5C8989AD1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85F623FF-A5F5-E04C-8CEC-68B3E03BB87D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39C9D2AB-5D4E-DD13-1088-9146DF21DF5B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5A9D1907-93A9-5E28-C972-1F7B49156802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6B9F3F54-1525-9B97-FE50-23247497304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205" name="Groupe 204">
            <a:extLst>
              <a:ext uri="{FF2B5EF4-FFF2-40B4-BE49-F238E27FC236}">
                <a16:creationId xmlns:a16="http://schemas.microsoft.com/office/drawing/2014/main" id="{38571586-F5D3-A31F-247A-7A16814C0A2F}"/>
              </a:ext>
            </a:extLst>
          </p:cNvPr>
          <p:cNvGrpSpPr/>
          <p:nvPr/>
        </p:nvGrpSpPr>
        <p:grpSpPr>
          <a:xfrm>
            <a:off x="7506410" y="4760898"/>
            <a:ext cx="1155700" cy="770467"/>
            <a:chOff x="2062480" y="1436068"/>
            <a:chExt cx="2628900" cy="1752600"/>
          </a:xfrm>
        </p:grpSpPr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CFC10586-88CF-46E8-BEB1-E69FD8444DCB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1997501C-F7B5-78B7-EFF7-AA69BEE50541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A6854D48-3460-A867-670A-DE2951BB6AA7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05EA77E9-ACB4-31AD-C7A4-D5C89B16E846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DB5A53CF-B0B9-9285-0F35-168E2DF1B5D5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34D0429C-956A-7130-8A19-0BD295AB8406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7CD16EC6-755C-20B1-6074-8016C352D44B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213" name="Groupe 212">
            <a:extLst>
              <a:ext uri="{FF2B5EF4-FFF2-40B4-BE49-F238E27FC236}">
                <a16:creationId xmlns:a16="http://schemas.microsoft.com/office/drawing/2014/main" id="{EFD66216-C3C1-6B0D-920E-DCF69DFD0D84}"/>
              </a:ext>
            </a:extLst>
          </p:cNvPr>
          <p:cNvGrpSpPr/>
          <p:nvPr/>
        </p:nvGrpSpPr>
        <p:grpSpPr>
          <a:xfrm>
            <a:off x="7477228" y="1233894"/>
            <a:ext cx="1155700" cy="770467"/>
            <a:chOff x="2062480" y="1436068"/>
            <a:chExt cx="2628900" cy="1752600"/>
          </a:xfrm>
        </p:grpSpPr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D94D8687-7AB8-B583-D752-7A8BAC04230B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FF5C9BF4-E375-7BF1-6942-D0FCDC015F3C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2D20D013-C217-CB63-044D-3F0237063A5E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E663E596-2B84-6A61-5177-11BE3B78D4CE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ABD39C2E-2DD0-499E-207A-032ABF50E07A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9B06DAC0-508E-76F6-8BB8-B3623F5097E3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F8D0E148-F147-E9BC-E638-6783B5FF0F59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221" name="Groupe 220">
            <a:extLst>
              <a:ext uri="{FF2B5EF4-FFF2-40B4-BE49-F238E27FC236}">
                <a16:creationId xmlns:a16="http://schemas.microsoft.com/office/drawing/2014/main" id="{B64E7703-DF99-3686-934D-DDFAF2934771}"/>
              </a:ext>
            </a:extLst>
          </p:cNvPr>
          <p:cNvGrpSpPr/>
          <p:nvPr/>
        </p:nvGrpSpPr>
        <p:grpSpPr>
          <a:xfrm>
            <a:off x="7463673" y="2374819"/>
            <a:ext cx="1155700" cy="770467"/>
            <a:chOff x="2062480" y="1436068"/>
            <a:chExt cx="2628900" cy="1752600"/>
          </a:xfrm>
        </p:grpSpPr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82B48F11-76DA-7267-2CA1-8B5E9200D8C5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9F0F04D6-C310-5911-0592-15162987443E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9ABE7865-F328-9299-F8EB-9DD13EA15A3D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157AD1FC-A16D-CD73-8F75-CC1C20A85965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982F0E7D-1773-7709-C7FD-EB72C783128E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F394B4E1-8AB6-277B-68DA-8314C599BD9D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28" name="Rectangle 227">
              <a:extLst>
                <a:ext uri="{FF2B5EF4-FFF2-40B4-BE49-F238E27FC236}">
                  <a16:creationId xmlns:a16="http://schemas.microsoft.com/office/drawing/2014/main" id="{D0DE868B-2549-05FE-E272-4497A39617E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</p:spTree>
    <p:extLst>
      <p:ext uri="{BB962C8B-B14F-4D97-AF65-F5344CB8AC3E}">
        <p14:creationId xmlns:p14="http://schemas.microsoft.com/office/powerpoint/2010/main" val="3001698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1" name="Groupe 240">
            <a:extLst>
              <a:ext uri="{FF2B5EF4-FFF2-40B4-BE49-F238E27FC236}">
                <a16:creationId xmlns:a16="http://schemas.microsoft.com/office/drawing/2014/main" id="{5824F40B-2FE6-81DD-C49F-77BAFA948C83}"/>
              </a:ext>
            </a:extLst>
          </p:cNvPr>
          <p:cNvGrpSpPr/>
          <p:nvPr/>
        </p:nvGrpSpPr>
        <p:grpSpPr>
          <a:xfrm>
            <a:off x="3874630" y="1160769"/>
            <a:ext cx="1158045" cy="953432"/>
            <a:chOff x="455516" y="3890167"/>
            <a:chExt cx="1425286" cy="1173455"/>
          </a:xfrm>
        </p:grpSpPr>
        <p:sp>
          <p:nvSpPr>
            <p:cNvPr id="242" name="Rectangle 241">
              <a:extLst>
                <a:ext uri="{FF2B5EF4-FFF2-40B4-BE49-F238E27FC236}">
                  <a16:creationId xmlns:a16="http://schemas.microsoft.com/office/drawing/2014/main" id="{63BB6D9C-5A6E-DF70-42DD-ECF0C9396E86}"/>
                </a:ext>
              </a:extLst>
            </p:cNvPr>
            <p:cNvSpPr/>
            <p:nvPr/>
          </p:nvSpPr>
          <p:spPr>
            <a:xfrm>
              <a:off x="458402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8D7C5AB1-81B0-8FA3-03B4-60D0EB2E9971}"/>
                </a:ext>
              </a:extLst>
            </p:cNvPr>
            <p:cNvSpPr/>
            <p:nvPr/>
          </p:nvSpPr>
          <p:spPr>
            <a:xfrm>
              <a:off x="932535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id="{A4C660BF-4B52-527D-D666-B8EEFA6B5298}"/>
                </a:ext>
              </a:extLst>
            </p:cNvPr>
            <p:cNvSpPr/>
            <p:nvPr/>
          </p:nvSpPr>
          <p:spPr>
            <a:xfrm>
              <a:off x="1406669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3D9957D2-99E2-BB02-B6A2-090AA43CB547}"/>
                </a:ext>
              </a:extLst>
            </p:cNvPr>
            <p:cNvSpPr/>
            <p:nvPr/>
          </p:nvSpPr>
          <p:spPr>
            <a:xfrm>
              <a:off x="455516" y="4378344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BA57AF67-B099-B64C-1F85-7721B65C6B8C}"/>
                </a:ext>
              </a:extLst>
            </p:cNvPr>
            <p:cNvSpPr/>
            <p:nvPr/>
          </p:nvSpPr>
          <p:spPr>
            <a:xfrm>
              <a:off x="1406668" y="4378344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59708351-B7A6-0155-B331-DDC4911033EA}"/>
                </a:ext>
              </a:extLst>
            </p:cNvPr>
            <p:cNvSpPr/>
            <p:nvPr/>
          </p:nvSpPr>
          <p:spPr>
            <a:xfrm>
              <a:off x="455624" y="3890167"/>
              <a:ext cx="1422400" cy="117345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cxnSp>
          <p:nvCxnSpPr>
            <p:cNvPr id="248" name="Connecteur droit 247">
              <a:extLst>
                <a:ext uri="{FF2B5EF4-FFF2-40B4-BE49-F238E27FC236}">
                  <a16:creationId xmlns:a16="http://schemas.microsoft.com/office/drawing/2014/main" id="{AF626BEB-1DFF-1147-5B92-15EF4FD7DBAE}"/>
                </a:ext>
              </a:extLst>
            </p:cNvPr>
            <p:cNvCxnSpPr>
              <a:cxnSpLocks/>
            </p:cNvCxnSpPr>
            <p:nvPr/>
          </p:nvCxnSpPr>
          <p:spPr>
            <a:xfrm>
              <a:off x="929649" y="4364300"/>
              <a:ext cx="47209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1" name="Groupe 230">
            <a:extLst>
              <a:ext uri="{FF2B5EF4-FFF2-40B4-BE49-F238E27FC236}">
                <a16:creationId xmlns:a16="http://schemas.microsoft.com/office/drawing/2014/main" id="{BD8061A6-9F5B-CA9B-04C3-CB460535AFD5}"/>
              </a:ext>
            </a:extLst>
          </p:cNvPr>
          <p:cNvGrpSpPr/>
          <p:nvPr/>
        </p:nvGrpSpPr>
        <p:grpSpPr>
          <a:xfrm>
            <a:off x="2116055" y="4820795"/>
            <a:ext cx="1158045" cy="953432"/>
            <a:chOff x="455516" y="3890167"/>
            <a:chExt cx="1425286" cy="1173455"/>
          </a:xfrm>
        </p:grpSpPr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E65530D8-8D53-0957-80DD-439A4F4339A1}"/>
                </a:ext>
              </a:extLst>
            </p:cNvPr>
            <p:cNvSpPr/>
            <p:nvPr/>
          </p:nvSpPr>
          <p:spPr>
            <a:xfrm>
              <a:off x="458402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D10423FC-9BE3-9D09-2BCB-5E20448844AB}"/>
                </a:ext>
              </a:extLst>
            </p:cNvPr>
            <p:cNvSpPr/>
            <p:nvPr/>
          </p:nvSpPr>
          <p:spPr>
            <a:xfrm>
              <a:off x="932535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34" name="Rectangle 233">
              <a:extLst>
                <a:ext uri="{FF2B5EF4-FFF2-40B4-BE49-F238E27FC236}">
                  <a16:creationId xmlns:a16="http://schemas.microsoft.com/office/drawing/2014/main" id="{1D18567C-8789-9751-BBB3-14D6692A4208}"/>
                </a:ext>
              </a:extLst>
            </p:cNvPr>
            <p:cNvSpPr/>
            <p:nvPr/>
          </p:nvSpPr>
          <p:spPr>
            <a:xfrm>
              <a:off x="1406669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6E5A865B-7E44-7BAF-03CA-92253BB29BD0}"/>
                </a:ext>
              </a:extLst>
            </p:cNvPr>
            <p:cNvSpPr/>
            <p:nvPr/>
          </p:nvSpPr>
          <p:spPr>
            <a:xfrm>
              <a:off x="455516" y="4378344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749FA5B3-3AD7-E275-A2E6-7598614E2AEC}"/>
                </a:ext>
              </a:extLst>
            </p:cNvPr>
            <p:cNvSpPr/>
            <p:nvPr/>
          </p:nvSpPr>
          <p:spPr>
            <a:xfrm>
              <a:off x="1406668" y="4378344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42C5D7D2-1CCA-92C5-0DFA-183E70A80E73}"/>
                </a:ext>
              </a:extLst>
            </p:cNvPr>
            <p:cNvSpPr/>
            <p:nvPr/>
          </p:nvSpPr>
          <p:spPr>
            <a:xfrm>
              <a:off x="455624" y="3890167"/>
              <a:ext cx="1422400" cy="117345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cxnSp>
          <p:nvCxnSpPr>
            <p:cNvPr id="238" name="Connecteur droit 237">
              <a:extLst>
                <a:ext uri="{FF2B5EF4-FFF2-40B4-BE49-F238E27FC236}">
                  <a16:creationId xmlns:a16="http://schemas.microsoft.com/office/drawing/2014/main" id="{4F092A79-6CE4-A023-18AC-1841CBAFA6CA}"/>
                </a:ext>
              </a:extLst>
            </p:cNvPr>
            <p:cNvCxnSpPr>
              <a:cxnSpLocks/>
            </p:cNvCxnSpPr>
            <p:nvPr/>
          </p:nvCxnSpPr>
          <p:spPr>
            <a:xfrm>
              <a:off x="929649" y="4364300"/>
              <a:ext cx="47209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5" name="Groupe 154">
            <a:extLst>
              <a:ext uri="{FF2B5EF4-FFF2-40B4-BE49-F238E27FC236}">
                <a16:creationId xmlns:a16="http://schemas.microsoft.com/office/drawing/2014/main" id="{833C7AB5-FA77-8CA4-3E04-B5CFCDC0993C}"/>
              </a:ext>
            </a:extLst>
          </p:cNvPr>
          <p:cNvGrpSpPr/>
          <p:nvPr/>
        </p:nvGrpSpPr>
        <p:grpSpPr>
          <a:xfrm>
            <a:off x="2103685" y="3623151"/>
            <a:ext cx="1158045" cy="953432"/>
            <a:chOff x="455516" y="3890167"/>
            <a:chExt cx="1425286" cy="1173455"/>
          </a:xfrm>
        </p:grpSpPr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05A95DE2-927C-EBAF-64D4-15E5FE9AE3B7}"/>
                </a:ext>
              </a:extLst>
            </p:cNvPr>
            <p:cNvSpPr/>
            <p:nvPr/>
          </p:nvSpPr>
          <p:spPr>
            <a:xfrm>
              <a:off x="458402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402D42C7-3E6B-1D19-CB2C-EAAFE9D34B98}"/>
                </a:ext>
              </a:extLst>
            </p:cNvPr>
            <p:cNvSpPr/>
            <p:nvPr/>
          </p:nvSpPr>
          <p:spPr>
            <a:xfrm>
              <a:off x="455624" y="3890167"/>
              <a:ext cx="1422400" cy="117345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7D56F258-57FD-DAEB-61E0-4F8ED2C1FF9F}"/>
                </a:ext>
              </a:extLst>
            </p:cNvPr>
            <p:cNvSpPr/>
            <p:nvPr/>
          </p:nvSpPr>
          <p:spPr>
            <a:xfrm>
              <a:off x="932535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4F08610E-B51B-301B-ABB1-FDBD9736DFA5}"/>
                </a:ext>
              </a:extLst>
            </p:cNvPr>
            <p:cNvSpPr/>
            <p:nvPr/>
          </p:nvSpPr>
          <p:spPr>
            <a:xfrm>
              <a:off x="1406669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6D82EE63-BC60-F295-93E4-FF8C066A9E55}"/>
                </a:ext>
              </a:extLst>
            </p:cNvPr>
            <p:cNvSpPr/>
            <p:nvPr/>
          </p:nvSpPr>
          <p:spPr>
            <a:xfrm>
              <a:off x="455516" y="4378344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C9A6B6BF-05B9-10C4-028C-188D9E551F2A}"/>
                </a:ext>
              </a:extLst>
            </p:cNvPr>
            <p:cNvSpPr/>
            <p:nvPr/>
          </p:nvSpPr>
          <p:spPr>
            <a:xfrm>
              <a:off x="1406668" y="4378344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cxnSp>
          <p:nvCxnSpPr>
            <p:cNvPr id="229" name="Connecteur droit 228">
              <a:extLst>
                <a:ext uri="{FF2B5EF4-FFF2-40B4-BE49-F238E27FC236}">
                  <a16:creationId xmlns:a16="http://schemas.microsoft.com/office/drawing/2014/main" id="{9D0A5A29-02A3-0751-CFFA-1A9F43CA3FD1}"/>
                </a:ext>
              </a:extLst>
            </p:cNvPr>
            <p:cNvCxnSpPr>
              <a:cxnSpLocks/>
            </p:cNvCxnSpPr>
            <p:nvPr/>
          </p:nvCxnSpPr>
          <p:spPr>
            <a:xfrm>
              <a:off x="929649" y="4364300"/>
              <a:ext cx="47209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82EC9337-41A7-712E-DC00-BC15DFAAE554}"/>
              </a:ext>
            </a:extLst>
          </p:cNvPr>
          <p:cNvGrpSpPr/>
          <p:nvPr/>
        </p:nvGrpSpPr>
        <p:grpSpPr>
          <a:xfrm>
            <a:off x="2103686" y="2372901"/>
            <a:ext cx="1158045" cy="953432"/>
            <a:chOff x="455516" y="3890167"/>
            <a:chExt cx="1425286" cy="1173455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A57834C9-F14A-39F3-8CE5-016895EDC1EA}"/>
                </a:ext>
              </a:extLst>
            </p:cNvPr>
            <p:cNvSpPr/>
            <p:nvPr/>
          </p:nvSpPr>
          <p:spPr>
            <a:xfrm>
              <a:off x="458402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F0AC4905-11EE-0F9A-E799-3D937F76E490}"/>
                </a:ext>
              </a:extLst>
            </p:cNvPr>
            <p:cNvSpPr/>
            <p:nvPr/>
          </p:nvSpPr>
          <p:spPr>
            <a:xfrm>
              <a:off x="932535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2D579580-F449-FFB7-6750-8C25DF67F2E0}"/>
                </a:ext>
              </a:extLst>
            </p:cNvPr>
            <p:cNvSpPr/>
            <p:nvPr/>
          </p:nvSpPr>
          <p:spPr>
            <a:xfrm>
              <a:off x="1406669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97D8ACA2-4308-3476-7946-E9FE7F7EA2A3}"/>
                </a:ext>
              </a:extLst>
            </p:cNvPr>
            <p:cNvSpPr/>
            <p:nvPr/>
          </p:nvSpPr>
          <p:spPr>
            <a:xfrm>
              <a:off x="455516" y="4378344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1CE7CACB-4B7C-C4FE-4E71-A3D0F6F9E26F}"/>
                </a:ext>
              </a:extLst>
            </p:cNvPr>
            <p:cNvSpPr/>
            <p:nvPr/>
          </p:nvSpPr>
          <p:spPr>
            <a:xfrm>
              <a:off x="1406668" y="4378344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795CB21F-A262-0AE8-AB06-607B76185E8D}"/>
                </a:ext>
              </a:extLst>
            </p:cNvPr>
            <p:cNvSpPr/>
            <p:nvPr/>
          </p:nvSpPr>
          <p:spPr>
            <a:xfrm>
              <a:off x="455624" y="3890167"/>
              <a:ext cx="1422400" cy="117345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cxnSp>
          <p:nvCxnSpPr>
            <p:cNvPr id="142" name="Connecteur droit 141">
              <a:extLst>
                <a:ext uri="{FF2B5EF4-FFF2-40B4-BE49-F238E27FC236}">
                  <a16:creationId xmlns:a16="http://schemas.microsoft.com/office/drawing/2014/main" id="{07F88117-8C60-863B-F13A-647CE887CCAD}"/>
                </a:ext>
              </a:extLst>
            </p:cNvPr>
            <p:cNvCxnSpPr>
              <a:cxnSpLocks/>
            </p:cNvCxnSpPr>
            <p:nvPr/>
          </p:nvCxnSpPr>
          <p:spPr>
            <a:xfrm>
              <a:off x="929649" y="4364300"/>
              <a:ext cx="47209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8AA1CE8B-9B0E-6891-4BC4-D6514BC6F318}"/>
              </a:ext>
            </a:extLst>
          </p:cNvPr>
          <p:cNvGrpSpPr/>
          <p:nvPr/>
        </p:nvGrpSpPr>
        <p:grpSpPr>
          <a:xfrm>
            <a:off x="365258" y="1172143"/>
            <a:ext cx="1158045" cy="953432"/>
            <a:chOff x="455516" y="3890167"/>
            <a:chExt cx="1425286" cy="1173455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929FA85-1A8F-A8A8-C3E8-BAAC00C3F7C5}"/>
                </a:ext>
              </a:extLst>
            </p:cNvPr>
            <p:cNvSpPr/>
            <p:nvPr/>
          </p:nvSpPr>
          <p:spPr>
            <a:xfrm>
              <a:off x="458402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3E645B6-710B-75FB-65BA-F29EAC1F26CA}"/>
                </a:ext>
              </a:extLst>
            </p:cNvPr>
            <p:cNvSpPr/>
            <p:nvPr/>
          </p:nvSpPr>
          <p:spPr>
            <a:xfrm>
              <a:off x="932535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1DCCDEC-40D5-1939-5AE1-C6AAC6E0C934}"/>
                </a:ext>
              </a:extLst>
            </p:cNvPr>
            <p:cNvSpPr/>
            <p:nvPr/>
          </p:nvSpPr>
          <p:spPr>
            <a:xfrm>
              <a:off x="1406669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57F1691-DD83-036E-71B4-477FA919A987}"/>
                </a:ext>
              </a:extLst>
            </p:cNvPr>
            <p:cNvSpPr/>
            <p:nvPr/>
          </p:nvSpPr>
          <p:spPr>
            <a:xfrm>
              <a:off x="455516" y="4378344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0B2CA3A-4599-90D9-F53B-3DA4B925A35B}"/>
                </a:ext>
              </a:extLst>
            </p:cNvPr>
            <p:cNvSpPr/>
            <p:nvPr/>
          </p:nvSpPr>
          <p:spPr>
            <a:xfrm>
              <a:off x="1406668" y="4378344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E8C7927-F9E1-0DEF-2A88-C95F769FA637}"/>
                </a:ext>
              </a:extLst>
            </p:cNvPr>
            <p:cNvSpPr/>
            <p:nvPr/>
          </p:nvSpPr>
          <p:spPr>
            <a:xfrm>
              <a:off x="455624" y="3890167"/>
              <a:ext cx="1422400" cy="117345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BDF9E59D-8403-5689-2B2E-05BA125B072E}"/>
                </a:ext>
              </a:extLst>
            </p:cNvPr>
            <p:cNvCxnSpPr>
              <a:cxnSpLocks/>
            </p:cNvCxnSpPr>
            <p:nvPr/>
          </p:nvCxnSpPr>
          <p:spPr>
            <a:xfrm>
              <a:off x="929649" y="4364300"/>
              <a:ext cx="47209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57E72329-8D28-A157-FDA7-538271366576}"/>
              </a:ext>
            </a:extLst>
          </p:cNvPr>
          <p:cNvGrpSpPr/>
          <p:nvPr/>
        </p:nvGrpSpPr>
        <p:grpSpPr>
          <a:xfrm>
            <a:off x="2097960" y="1154798"/>
            <a:ext cx="1158045" cy="953432"/>
            <a:chOff x="455516" y="3890167"/>
            <a:chExt cx="1425286" cy="117345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5B8BF87-B7A2-A4FF-5D05-2CEAA34474CC}"/>
                </a:ext>
              </a:extLst>
            </p:cNvPr>
            <p:cNvSpPr/>
            <p:nvPr/>
          </p:nvSpPr>
          <p:spPr>
            <a:xfrm>
              <a:off x="458402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E04E30E-EBE5-5704-D579-2B04A00E072F}"/>
                </a:ext>
              </a:extLst>
            </p:cNvPr>
            <p:cNvSpPr/>
            <p:nvPr/>
          </p:nvSpPr>
          <p:spPr>
            <a:xfrm>
              <a:off x="932535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CEDEF56-6374-E486-66C0-61932D0577F9}"/>
                </a:ext>
              </a:extLst>
            </p:cNvPr>
            <p:cNvSpPr/>
            <p:nvPr/>
          </p:nvSpPr>
          <p:spPr>
            <a:xfrm>
              <a:off x="1406669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7BC56CC-9D02-643D-CF1A-3202D204EBDB}"/>
                </a:ext>
              </a:extLst>
            </p:cNvPr>
            <p:cNvSpPr/>
            <p:nvPr/>
          </p:nvSpPr>
          <p:spPr>
            <a:xfrm>
              <a:off x="455516" y="4378344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57641E1-AAC5-73D7-B204-BF09CFDD7DC7}"/>
                </a:ext>
              </a:extLst>
            </p:cNvPr>
            <p:cNvSpPr/>
            <p:nvPr/>
          </p:nvSpPr>
          <p:spPr>
            <a:xfrm>
              <a:off x="1406668" y="4378344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5035A65-5167-EB0E-2E2F-B2045219BC08}"/>
                </a:ext>
              </a:extLst>
            </p:cNvPr>
            <p:cNvSpPr/>
            <p:nvPr/>
          </p:nvSpPr>
          <p:spPr>
            <a:xfrm>
              <a:off x="455624" y="3890167"/>
              <a:ext cx="1422400" cy="117345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6B4B634C-4E47-6DB1-F4B0-E4F93CC42CCE}"/>
                </a:ext>
              </a:extLst>
            </p:cNvPr>
            <p:cNvCxnSpPr>
              <a:cxnSpLocks/>
            </p:cNvCxnSpPr>
            <p:nvPr/>
          </p:nvCxnSpPr>
          <p:spPr>
            <a:xfrm>
              <a:off x="929649" y="4364300"/>
              <a:ext cx="47209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8E83B5C8-D510-63B9-DB02-B1B42B07ADB6}"/>
              </a:ext>
            </a:extLst>
          </p:cNvPr>
          <p:cNvSpPr/>
          <p:nvPr/>
        </p:nvSpPr>
        <p:spPr>
          <a:xfrm>
            <a:off x="394482" y="1200403"/>
            <a:ext cx="433146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D0643F7-41E7-44B5-7F37-7F1E073E6B38}"/>
              </a:ext>
            </a:extLst>
          </p:cNvPr>
          <p:cNvSpPr/>
          <p:nvPr/>
        </p:nvSpPr>
        <p:spPr>
          <a:xfrm>
            <a:off x="2154801" y="1200581"/>
            <a:ext cx="385233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E525A26-36F2-7E79-B1B9-20FFF68141F4}"/>
              </a:ext>
            </a:extLst>
          </p:cNvPr>
          <p:cNvSpPr/>
          <p:nvPr/>
        </p:nvSpPr>
        <p:spPr>
          <a:xfrm>
            <a:off x="2132892" y="1588539"/>
            <a:ext cx="321171" cy="39151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07FFD94-55A0-9F32-57B3-0308D79FED6A}"/>
              </a:ext>
            </a:extLst>
          </p:cNvPr>
          <p:cNvSpPr/>
          <p:nvPr/>
        </p:nvSpPr>
        <p:spPr>
          <a:xfrm>
            <a:off x="2151791" y="2404647"/>
            <a:ext cx="321171" cy="39050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A8BE81FD-78F2-F30D-2E4E-ED3FC8529021}"/>
              </a:ext>
            </a:extLst>
          </p:cNvPr>
          <p:cNvSpPr/>
          <p:nvPr/>
        </p:nvSpPr>
        <p:spPr>
          <a:xfrm>
            <a:off x="2767690" y="3659900"/>
            <a:ext cx="469718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477406A0-F464-1C3B-06FA-DCF50DD3F708}"/>
              </a:ext>
            </a:extLst>
          </p:cNvPr>
          <p:cNvSpPr/>
          <p:nvPr/>
        </p:nvSpPr>
        <p:spPr>
          <a:xfrm>
            <a:off x="2537024" y="2404647"/>
            <a:ext cx="38523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78C819D-E7F0-F98F-C13E-3C31C14E7AE5}"/>
              </a:ext>
            </a:extLst>
          </p:cNvPr>
          <p:cNvSpPr/>
          <p:nvPr/>
        </p:nvSpPr>
        <p:spPr>
          <a:xfrm>
            <a:off x="2915808" y="4041692"/>
            <a:ext cx="321171" cy="41023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885D86B8-8D0E-CCF7-3BDC-221019C3317E}"/>
              </a:ext>
            </a:extLst>
          </p:cNvPr>
          <p:cNvSpPr/>
          <p:nvPr/>
        </p:nvSpPr>
        <p:spPr>
          <a:xfrm>
            <a:off x="2454063" y="4845813"/>
            <a:ext cx="401122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5933AD0-1F24-AC0D-FF73-1E1F66C7C176}"/>
              </a:ext>
            </a:extLst>
          </p:cNvPr>
          <p:cNvSpPr/>
          <p:nvPr/>
        </p:nvSpPr>
        <p:spPr>
          <a:xfrm>
            <a:off x="2922256" y="4846525"/>
            <a:ext cx="321171" cy="42745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23D35049-6FCC-BAE6-A445-81C384D5F91D}"/>
              </a:ext>
            </a:extLst>
          </p:cNvPr>
          <p:cNvSpPr/>
          <p:nvPr/>
        </p:nvSpPr>
        <p:spPr>
          <a:xfrm>
            <a:off x="3909671" y="1195760"/>
            <a:ext cx="1088626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6D2DCF7E-9FB6-FE46-29F7-9F08AB256511}"/>
              </a:ext>
            </a:extLst>
          </p:cNvPr>
          <p:cNvSpPr/>
          <p:nvPr/>
        </p:nvSpPr>
        <p:spPr>
          <a:xfrm>
            <a:off x="3906663" y="1588538"/>
            <a:ext cx="321171" cy="41582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grpSp>
        <p:nvGrpSpPr>
          <p:cNvPr id="98" name="Groupe 97">
            <a:extLst>
              <a:ext uri="{FF2B5EF4-FFF2-40B4-BE49-F238E27FC236}">
                <a16:creationId xmlns:a16="http://schemas.microsoft.com/office/drawing/2014/main" id="{97B59166-F686-F686-130D-10878A08E299}"/>
              </a:ext>
            </a:extLst>
          </p:cNvPr>
          <p:cNvGrpSpPr/>
          <p:nvPr/>
        </p:nvGrpSpPr>
        <p:grpSpPr>
          <a:xfrm>
            <a:off x="3874631" y="2360461"/>
            <a:ext cx="1155700" cy="770467"/>
            <a:chOff x="2062480" y="1436068"/>
            <a:chExt cx="2628900" cy="1752600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30CEE4A8-638B-01B0-391C-9BA7CBEA1150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F3ACF284-20C9-487A-C847-0A05B7D45183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964837F2-4B49-6150-2C6B-5BF101B0C050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41F07CB1-2CD5-529D-3923-1BE41545D20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01D8D2DF-B84B-C8E6-C809-3CF567E5DC44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486398F7-2C55-AD83-69B0-5D726A8969C3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77D5E975-D487-1637-01FD-70A5D7AFF529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06" name="ZoneTexte 105">
            <a:extLst>
              <a:ext uri="{FF2B5EF4-FFF2-40B4-BE49-F238E27FC236}">
                <a16:creationId xmlns:a16="http://schemas.microsoft.com/office/drawing/2014/main" id="{3C847CC1-1F9A-07F8-04DC-295D2273A1CB}"/>
              </a:ext>
            </a:extLst>
          </p:cNvPr>
          <p:cNvSpPr txBox="1"/>
          <p:nvPr/>
        </p:nvSpPr>
        <p:spPr>
          <a:xfrm>
            <a:off x="3882976" y="3145286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313</a:t>
            </a:r>
            <a:endParaRPr lang="fr-FR" sz="2275" dirty="0"/>
          </a:p>
        </p:txBody>
      </p:sp>
      <p:grpSp>
        <p:nvGrpSpPr>
          <p:cNvPr id="108" name="Groupe 107">
            <a:extLst>
              <a:ext uri="{FF2B5EF4-FFF2-40B4-BE49-F238E27FC236}">
                <a16:creationId xmlns:a16="http://schemas.microsoft.com/office/drawing/2014/main" id="{14E4C2FD-CD00-22E3-6E62-9A6016A6396C}"/>
              </a:ext>
            </a:extLst>
          </p:cNvPr>
          <p:cNvGrpSpPr/>
          <p:nvPr/>
        </p:nvGrpSpPr>
        <p:grpSpPr>
          <a:xfrm>
            <a:off x="3874631" y="3616382"/>
            <a:ext cx="1155700" cy="770467"/>
            <a:chOff x="2062480" y="1436068"/>
            <a:chExt cx="2628900" cy="1752600"/>
          </a:xfrm>
        </p:grpSpPr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23E7C553-9E7D-EFFA-54FC-0D5B8F8ACEF8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4696DAAB-C6E5-BDF0-52E7-D0CFAF9B8BD2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59C4C52F-7809-BF38-D977-EA4B4834C669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2BF4A660-17ED-AD1A-24C2-D50223CD9E15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563686B3-ACD2-98DE-6A2C-581DD13BA34C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67C35C21-48C0-D3CB-9AAC-EF3A0692CBB4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74A3277F-F0F1-59B7-BBCB-0B60508707BF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16" name="ZoneTexte 115">
            <a:extLst>
              <a:ext uri="{FF2B5EF4-FFF2-40B4-BE49-F238E27FC236}">
                <a16:creationId xmlns:a16="http://schemas.microsoft.com/office/drawing/2014/main" id="{E303C00B-ED08-4A5F-CFC0-45104FC5964D}"/>
              </a:ext>
            </a:extLst>
          </p:cNvPr>
          <p:cNvSpPr txBox="1"/>
          <p:nvPr/>
        </p:nvSpPr>
        <p:spPr>
          <a:xfrm>
            <a:off x="3874631" y="4382028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321</a:t>
            </a:r>
            <a:endParaRPr lang="fr-FR" sz="2275" dirty="0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F4BB1E99-CA5B-C73C-6027-1B0A9D0E8B27}"/>
              </a:ext>
            </a:extLst>
          </p:cNvPr>
          <p:cNvSpPr/>
          <p:nvPr/>
        </p:nvSpPr>
        <p:spPr>
          <a:xfrm>
            <a:off x="4291895" y="3655079"/>
            <a:ext cx="700385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9B363FB4-4F61-5849-04A5-AFA1E0B0A3C2}"/>
              </a:ext>
            </a:extLst>
          </p:cNvPr>
          <p:cNvGrpSpPr/>
          <p:nvPr/>
        </p:nvGrpSpPr>
        <p:grpSpPr>
          <a:xfrm>
            <a:off x="3874631" y="4801767"/>
            <a:ext cx="1155700" cy="770467"/>
            <a:chOff x="2062480" y="1436068"/>
            <a:chExt cx="2628900" cy="1752600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158BB37F-AECC-5AF1-2D38-0EBDAD4973D4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E8FD9120-4280-716E-F8EB-0B9EE19FF9EB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2D503B0A-1A6F-B708-05E8-85B5DC83C26C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B4691BCE-8E5A-39DA-86D5-EFDF42C7042C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705244E9-F630-129F-D0E2-850CF775EA06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1D23CBC9-98B4-2D8E-10A0-45ABDD7BC779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8A0BEE76-9F10-36E6-7737-46DE5F089D7D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26" name="ZoneTexte 125">
            <a:extLst>
              <a:ext uri="{FF2B5EF4-FFF2-40B4-BE49-F238E27FC236}">
                <a16:creationId xmlns:a16="http://schemas.microsoft.com/office/drawing/2014/main" id="{2179BFC3-77CA-1C5C-AD79-C0EE5ADEAF74}"/>
              </a:ext>
            </a:extLst>
          </p:cNvPr>
          <p:cNvSpPr txBox="1"/>
          <p:nvPr/>
        </p:nvSpPr>
        <p:spPr>
          <a:xfrm>
            <a:off x="3874631" y="5567414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323</a:t>
            </a:r>
            <a:endParaRPr lang="fr-FR" sz="2275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1DF5E16-EF17-08C0-C1A1-90FC5E5853F0}"/>
              </a:ext>
            </a:extLst>
          </p:cNvPr>
          <p:cNvSpPr/>
          <p:nvPr/>
        </p:nvSpPr>
        <p:spPr>
          <a:xfrm>
            <a:off x="4288886" y="4840992"/>
            <a:ext cx="32117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FA7C30B5-066B-A0BE-DF6E-574F0CD6A5D8}"/>
              </a:ext>
            </a:extLst>
          </p:cNvPr>
          <p:cNvSpPr/>
          <p:nvPr/>
        </p:nvSpPr>
        <p:spPr>
          <a:xfrm>
            <a:off x="3902881" y="4833891"/>
            <a:ext cx="321171" cy="70339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BF4F644E-9058-8961-B3EB-7D5B9C014A3F}"/>
              </a:ext>
            </a:extLst>
          </p:cNvPr>
          <p:cNvSpPr/>
          <p:nvPr/>
        </p:nvSpPr>
        <p:spPr>
          <a:xfrm>
            <a:off x="4671109" y="1582686"/>
            <a:ext cx="321171" cy="41582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A55ED47-C405-4A5A-F36E-784456C8B3C4}"/>
              </a:ext>
            </a:extLst>
          </p:cNvPr>
          <p:cNvSpPr/>
          <p:nvPr/>
        </p:nvSpPr>
        <p:spPr>
          <a:xfrm>
            <a:off x="3909672" y="2405559"/>
            <a:ext cx="700385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D2E7DD4E-A6D3-37FD-B8A9-F51969D11328}"/>
              </a:ext>
            </a:extLst>
          </p:cNvPr>
          <p:cNvSpPr/>
          <p:nvPr/>
        </p:nvSpPr>
        <p:spPr>
          <a:xfrm>
            <a:off x="3909671" y="2784689"/>
            <a:ext cx="321171" cy="3173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3F39614B-3A75-E653-69EE-266E9FC213B0}"/>
              </a:ext>
            </a:extLst>
          </p:cNvPr>
          <p:cNvSpPr/>
          <p:nvPr/>
        </p:nvSpPr>
        <p:spPr>
          <a:xfrm>
            <a:off x="4677127" y="2400094"/>
            <a:ext cx="321171" cy="69089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61A3B015-7004-41CF-33A5-95AB0FBD3C71}"/>
              </a:ext>
            </a:extLst>
          </p:cNvPr>
          <p:cNvSpPr/>
          <p:nvPr/>
        </p:nvSpPr>
        <p:spPr>
          <a:xfrm>
            <a:off x="4671110" y="4046251"/>
            <a:ext cx="321171" cy="3156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CF771DED-9CB0-2559-2E7F-0529C260A4F1}"/>
              </a:ext>
            </a:extLst>
          </p:cNvPr>
          <p:cNvSpPr/>
          <p:nvPr/>
        </p:nvSpPr>
        <p:spPr>
          <a:xfrm>
            <a:off x="4677127" y="4845778"/>
            <a:ext cx="321171" cy="69089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6B84A1C-8CDB-D183-95AD-A892833AE4A0}"/>
              </a:ext>
            </a:extLst>
          </p:cNvPr>
          <p:cNvSpPr/>
          <p:nvPr/>
        </p:nvSpPr>
        <p:spPr>
          <a:xfrm>
            <a:off x="3906663" y="3658821"/>
            <a:ext cx="321171" cy="70339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B4D7D4B9-F1F7-6E69-027D-39CD89A141B7}"/>
              </a:ext>
            </a:extLst>
          </p:cNvPr>
          <p:cNvGrpSpPr/>
          <p:nvPr/>
        </p:nvGrpSpPr>
        <p:grpSpPr>
          <a:xfrm>
            <a:off x="5629503" y="1137122"/>
            <a:ext cx="1155700" cy="770467"/>
            <a:chOff x="2062480" y="1436068"/>
            <a:chExt cx="2628900" cy="175260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2070EC1-2A6F-2144-A407-EDAB0EAF98BB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BF663236-4F57-EDA9-95E6-652AAB947E3D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E7F5BDB7-1BF4-82CE-EE04-D2A0ED4E4082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64C3CED0-2F29-8B2E-7DA7-A8B4CE48AD9F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CBB70B28-787B-11FB-D1D9-0F2662AD3106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C932B313-DBE8-313C-833D-7FE995C4F61E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610E9BBA-D9B6-1317-4E1E-163E2422D459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27" name="Rectangle 126">
            <a:extLst>
              <a:ext uri="{FF2B5EF4-FFF2-40B4-BE49-F238E27FC236}">
                <a16:creationId xmlns:a16="http://schemas.microsoft.com/office/drawing/2014/main" id="{D7327633-8087-7C1C-86B6-82D61BC541A1}"/>
              </a:ext>
            </a:extLst>
          </p:cNvPr>
          <p:cNvSpPr/>
          <p:nvPr/>
        </p:nvSpPr>
        <p:spPr>
          <a:xfrm>
            <a:off x="6045087" y="1167428"/>
            <a:ext cx="32117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6506773E-519F-7214-5910-C10CE75AE24E}"/>
              </a:ext>
            </a:extLst>
          </p:cNvPr>
          <p:cNvSpPr/>
          <p:nvPr/>
        </p:nvSpPr>
        <p:spPr>
          <a:xfrm>
            <a:off x="6050650" y="1556322"/>
            <a:ext cx="321171" cy="3173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0568A02F-8A9F-A9F4-7876-1B0DC22A8869}"/>
              </a:ext>
            </a:extLst>
          </p:cNvPr>
          <p:cNvSpPr/>
          <p:nvPr/>
        </p:nvSpPr>
        <p:spPr>
          <a:xfrm>
            <a:off x="6434518" y="1172142"/>
            <a:ext cx="321171" cy="3156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grpSp>
        <p:nvGrpSpPr>
          <p:cNvPr id="144" name="Groupe 143">
            <a:extLst>
              <a:ext uri="{FF2B5EF4-FFF2-40B4-BE49-F238E27FC236}">
                <a16:creationId xmlns:a16="http://schemas.microsoft.com/office/drawing/2014/main" id="{23D1AD2B-2428-8309-1B2E-D5824816EF8D}"/>
              </a:ext>
            </a:extLst>
          </p:cNvPr>
          <p:cNvGrpSpPr/>
          <p:nvPr/>
        </p:nvGrpSpPr>
        <p:grpSpPr>
          <a:xfrm>
            <a:off x="5599989" y="2384594"/>
            <a:ext cx="1155700" cy="770467"/>
            <a:chOff x="2062480" y="1436068"/>
            <a:chExt cx="2628900" cy="1752600"/>
          </a:xfrm>
        </p:grpSpPr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E2F7E0FD-D98B-CBAB-499B-58B522ACED57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1DD53F1C-B907-B73F-0E82-BF23468F6532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FF81C665-5E6F-50C7-9005-47058119A875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1BA97192-E158-E7A4-70F6-DB1768CFE1DE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9E7A7D42-3788-F90F-38FA-6DE3FE165332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408C8053-F8EC-377C-8B4A-282A61B65202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9040DEB1-65D4-20BA-707E-4C60DEBC2D77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57" name="Rectangle 156">
            <a:extLst>
              <a:ext uri="{FF2B5EF4-FFF2-40B4-BE49-F238E27FC236}">
                <a16:creationId xmlns:a16="http://schemas.microsoft.com/office/drawing/2014/main" id="{284DDF7C-2F56-0087-585E-D47A7FE20391}"/>
              </a:ext>
            </a:extLst>
          </p:cNvPr>
          <p:cNvSpPr/>
          <p:nvPr/>
        </p:nvSpPr>
        <p:spPr>
          <a:xfrm>
            <a:off x="6015573" y="2414900"/>
            <a:ext cx="32117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967D3E43-A6ED-1599-F343-7BB757E6957F}"/>
              </a:ext>
            </a:extLst>
          </p:cNvPr>
          <p:cNvSpPr/>
          <p:nvPr/>
        </p:nvSpPr>
        <p:spPr>
          <a:xfrm>
            <a:off x="5644687" y="2414900"/>
            <a:ext cx="321171" cy="3173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B34257B7-8A71-EDA9-42E6-3A39CB308EA5}"/>
              </a:ext>
            </a:extLst>
          </p:cNvPr>
          <p:cNvSpPr/>
          <p:nvPr/>
        </p:nvSpPr>
        <p:spPr>
          <a:xfrm>
            <a:off x="6015573" y="2786381"/>
            <a:ext cx="321171" cy="3156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grpSp>
        <p:nvGrpSpPr>
          <p:cNvPr id="163" name="Groupe 162">
            <a:extLst>
              <a:ext uri="{FF2B5EF4-FFF2-40B4-BE49-F238E27FC236}">
                <a16:creationId xmlns:a16="http://schemas.microsoft.com/office/drawing/2014/main" id="{AC19C2F8-BD87-790A-83B7-5D726A639C22}"/>
              </a:ext>
            </a:extLst>
          </p:cNvPr>
          <p:cNvGrpSpPr/>
          <p:nvPr/>
        </p:nvGrpSpPr>
        <p:grpSpPr>
          <a:xfrm>
            <a:off x="372452" y="2669399"/>
            <a:ext cx="1155700" cy="770467"/>
            <a:chOff x="2062480" y="1436068"/>
            <a:chExt cx="2628900" cy="1752600"/>
          </a:xfrm>
        </p:grpSpPr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97DB2460-52CA-79EE-C70E-BA9D9F05BA6D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890CEC79-DF8F-2266-FE45-29D915ACFB1E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8452F6C1-1F8D-CED3-0B8A-DCDBE58EECE7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EF0F26C6-4525-F0CC-87DC-8C12D63A1971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E9F489BD-7553-BFB2-3E01-261A1602FD0F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B9E06981-845C-7E1B-7805-F4AFA602DC7B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D1DF19DC-5F43-15EE-3316-22AF0CC723F0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181" name="Groupe 180">
            <a:extLst>
              <a:ext uri="{FF2B5EF4-FFF2-40B4-BE49-F238E27FC236}">
                <a16:creationId xmlns:a16="http://schemas.microsoft.com/office/drawing/2014/main" id="{24FAB268-6656-4E24-2F14-CAC55D22D51A}"/>
              </a:ext>
            </a:extLst>
          </p:cNvPr>
          <p:cNvGrpSpPr/>
          <p:nvPr/>
        </p:nvGrpSpPr>
        <p:grpSpPr>
          <a:xfrm>
            <a:off x="5610526" y="3625283"/>
            <a:ext cx="1155700" cy="770467"/>
            <a:chOff x="2062480" y="1436068"/>
            <a:chExt cx="2628900" cy="1752600"/>
          </a:xfrm>
        </p:grpSpPr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1BC097CA-7F4F-DEFA-F31E-C7941CC915DA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6F85013D-5F20-C96C-7D3D-354CB7186011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447B8239-2E06-604F-5E39-2047FD71E3ED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4C216EAA-4BD2-BA8A-CE14-C7D9727FEE21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24A49EDC-8F07-3A75-6311-5FBEF2D6E823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89EBB539-4000-24CF-CE8B-4C85D15679A9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6F9DCAFD-D957-E2BA-E932-5522A107CA72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189" name="Groupe 188">
            <a:extLst>
              <a:ext uri="{FF2B5EF4-FFF2-40B4-BE49-F238E27FC236}">
                <a16:creationId xmlns:a16="http://schemas.microsoft.com/office/drawing/2014/main" id="{1858446E-1D53-11D7-3C82-6E0EFAB7D160}"/>
              </a:ext>
            </a:extLst>
          </p:cNvPr>
          <p:cNvGrpSpPr/>
          <p:nvPr/>
        </p:nvGrpSpPr>
        <p:grpSpPr>
          <a:xfrm>
            <a:off x="5596971" y="4766208"/>
            <a:ext cx="1155700" cy="770467"/>
            <a:chOff x="2062480" y="1436068"/>
            <a:chExt cx="2628900" cy="1752600"/>
          </a:xfrm>
        </p:grpSpPr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65994CA3-C205-22A1-6AE2-AD63AB54A504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3A9CF085-A9CA-0C83-6784-09539B1A6065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81DD4E14-79B2-8449-4A55-2C6869E99064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213A2E70-941B-3E7D-785A-21CED0D3E813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30B88F67-FA09-668F-811E-381BE0126BE4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315C990C-C0E2-A0CB-CDDC-3DD0E2588A34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1550565F-81E5-4F55-FBDE-0FEB8E81F226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197" name="Groupe 196">
            <a:extLst>
              <a:ext uri="{FF2B5EF4-FFF2-40B4-BE49-F238E27FC236}">
                <a16:creationId xmlns:a16="http://schemas.microsoft.com/office/drawing/2014/main" id="{95CF6B08-94B8-AD67-A973-BD4DB356A2DE}"/>
              </a:ext>
            </a:extLst>
          </p:cNvPr>
          <p:cNvGrpSpPr/>
          <p:nvPr/>
        </p:nvGrpSpPr>
        <p:grpSpPr>
          <a:xfrm>
            <a:off x="7519965" y="3619973"/>
            <a:ext cx="1155700" cy="770467"/>
            <a:chOff x="2062480" y="1436068"/>
            <a:chExt cx="2628900" cy="1752600"/>
          </a:xfrm>
        </p:grpSpPr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2F2139ED-80AB-CCB5-3CD1-B9509C284510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49A30851-41AA-C685-E501-63B1694DCF3B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DCCBAA0C-D643-8398-27D3-D4D5C8989AD1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85F623FF-A5F5-E04C-8CEC-68B3E03BB87D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39C9D2AB-5D4E-DD13-1088-9146DF21DF5B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5A9D1907-93A9-5E28-C972-1F7B49156802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6B9F3F54-1525-9B97-FE50-23247497304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205" name="Groupe 204">
            <a:extLst>
              <a:ext uri="{FF2B5EF4-FFF2-40B4-BE49-F238E27FC236}">
                <a16:creationId xmlns:a16="http://schemas.microsoft.com/office/drawing/2014/main" id="{38571586-F5D3-A31F-247A-7A16814C0A2F}"/>
              </a:ext>
            </a:extLst>
          </p:cNvPr>
          <p:cNvGrpSpPr/>
          <p:nvPr/>
        </p:nvGrpSpPr>
        <p:grpSpPr>
          <a:xfrm>
            <a:off x="7506410" y="4760898"/>
            <a:ext cx="1155700" cy="770467"/>
            <a:chOff x="2062480" y="1436068"/>
            <a:chExt cx="2628900" cy="1752600"/>
          </a:xfrm>
        </p:grpSpPr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CFC10586-88CF-46E8-BEB1-E69FD8444DCB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1997501C-F7B5-78B7-EFF7-AA69BEE50541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A6854D48-3460-A867-670A-DE2951BB6AA7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05EA77E9-ACB4-31AD-C7A4-D5C89B16E846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DB5A53CF-B0B9-9285-0F35-168E2DF1B5D5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34D0429C-956A-7130-8A19-0BD295AB8406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7CD16EC6-755C-20B1-6074-8016C352D44B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213" name="Groupe 212">
            <a:extLst>
              <a:ext uri="{FF2B5EF4-FFF2-40B4-BE49-F238E27FC236}">
                <a16:creationId xmlns:a16="http://schemas.microsoft.com/office/drawing/2014/main" id="{EFD66216-C3C1-6B0D-920E-DCF69DFD0D84}"/>
              </a:ext>
            </a:extLst>
          </p:cNvPr>
          <p:cNvGrpSpPr/>
          <p:nvPr/>
        </p:nvGrpSpPr>
        <p:grpSpPr>
          <a:xfrm>
            <a:off x="7477228" y="1233894"/>
            <a:ext cx="1155700" cy="770467"/>
            <a:chOff x="2062480" y="1436068"/>
            <a:chExt cx="2628900" cy="1752600"/>
          </a:xfrm>
        </p:grpSpPr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D94D8687-7AB8-B583-D752-7A8BAC04230B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FF5C9BF4-E375-7BF1-6942-D0FCDC015F3C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2D20D013-C217-CB63-044D-3F0237063A5E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E663E596-2B84-6A61-5177-11BE3B78D4CE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ABD39C2E-2DD0-499E-207A-032ABF50E07A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9B06DAC0-508E-76F6-8BB8-B3623F5097E3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F8D0E148-F147-E9BC-E638-6783B5FF0F59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221" name="Groupe 220">
            <a:extLst>
              <a:ext uri="{FF2B5EF4-FFF2-40B4-BE49-F238E27FC236}">
                <a16:creationId xmlns:a16="http://schemas.microsoft.com/office/drawing/2014/main" id="{B64E7703-DF99-3686-934D-DDFAF2934771}"/>
              </a:ext>
            </a:extLst>
          </p:cNvPr>
          <p:cNvGrpSpPr/>
          <p:nvPr/>
        </p:nvGrpSpPr>
        <p:grpSpPr>
          <a:xfrm>
            <a:off x="7463673" y="2374819"/>
            <a:ext cx="1155700" cy="770467"/>
            <a:chOff x="2062480" y="1436068"/>
            <a:chExt cx="2628900" cy="1752600"/>
          </a:xfrm>
        </p:grpSpPr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82B48F11-76DA-7267-2CA1-8B5E9200D8C5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9F0F04D6-C310-5911-0592-15162987443E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9ABE7865-F328-9299-F8EB-9DD13EA15A3D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157AD1FC-A16D-CD73-8F75-CC1C20A85965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982F0E7D-1773-7709-C7FD-EB72C783128E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F394B4E1-8AB6-277B-68DA-8314C599BD9D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28" name="Rectangle 227">
              <a:extLst>
                <a:ext uri="{FF2B5EF4-FFF2-40B4-BE49-F238E27FC236}">
                  <a16:creationId xmlns:a16="http://schemas.microsoft.com/office/drawing/2014/main" id="{D0DE868B-2549-05FE-E272-4497A39617E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10" name="Groupe 9">
            <a:extLst>
              <a:ext uri="{FF2B5EF4-FFF2-40B4-BE49-F238E27FC236}">
                <a16:creationId xmlns:a16="http://schemas.microsoft.com/office/drawing/2014/main" id="{7865D11F-DBA6-0FAD-E57F-7AF5665C8D41}"/>
              </a:ext>
            </a:extLst>
          </p:cNvPr>
          <p:cNvGrpSpPr/>
          <p:nvPr/>
        </p:nvGrpSpPr>
        <p:grpSpPr>
          <a:xfrm>
            <a:off x="370107" y="3803699"/>
            <a:ext cx="1158045" cy="953432"/>
            <a:chOff x="455516" y="3890167"/>
            <a:chExt cx="1425286" cy="1173455"/>
          </a:xfrm>
        </p:grpSpPr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460AD353-6A1D-3442-C8B5-2BA959B12A97}"/>
                </a:ext>
              </a:extLst>
            </p:cNvPr>
            <p:cNvSpPr/>
            <p:nvPr/>
          </p:nvSpPr>
          <p:spPr>
            <a:xfrm>
              <a:off x="458402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38BE3EB6-DBAB-A774-BDC1-D42143B0220B}"/>
                </a:ext>
              </a:extLst>
            </p:cNvPr>
            <p:cNvSpPr/>
            <p:nvPr/>
          </p:nvSpPr>
          <p:spPr>
            <a:xfrm>
              <a:off x="932535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F2A2FBDE-C1A4-38B3-DC5F-C1CFF70A3BA5}"/>
                </a:ext>
              </a:extLst>
            </p:cNvPr>
            <p:cNvSpPr/>
            <p:nvPr/>
          </p:nvSpPr>
          <p:spPr>
            <a:xfrm>
              <a:off x="1406669" y="389016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BD10C5CA-EB62-A016-6866-4CE0EAA47EDE}"/>
                </a:ext>
              </a:extLst>
            </p:cNvPr>
            <p:cNvSpPr/>
            <p:nvPr/>
          </p:nvSpPr>
          <p:spPr>
            <a:xfrm>
              <a:off x="455516" y="4378344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A20031A9-2409-5CE7-727E-F4F9BDE5C3B0}"/>
                </a:ext>
              </a:extLst>
            </p:cNvPr>
            <p:cNvSpPr/>
            <p:nvPr/>
          </p:nvSpPr>
          <p:spPr>
            <a:xfrm>
              <a:off x="1406668" y="4378344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AA4266DA-21FB-7E14-DAE4-0011889D1247}"/>
                </a:ext>
              </a:extLst>
            </p:cNvPr>
            <p:cNvSpPr/>
            <p:nvPr/>
          </p:nvSpPr>
          <p:spPr>
            <a:xfrm>
              <a:off x="455624" y="3890167"/>
              <a:ext cx="1422400" cy="117345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cxnSp>
          <p:nvCxnSpPr>
            <p:cNvPr id="5" name="Connecteur droit 4">
              <a:extLst>
                <a:ext uri="{FF2B5EF4-FFF2-40B4-BE49-F238E27FC236}">
                  <a16:creationId xmlns:a16="http://schemas.microsoft.com/office/drawing/2014/main" id="{2973ADC0-06C7-1CAA-D0E8-85810CCFF561}"/>
                </a:ext>
              </a:extLst>
            </p:cNvPr>
            <p:cNvCxnSpPr>
              <a:cxnSpLocks/>
            </p:cNvCxnSpPr>
            <p:nvPr/>
          </p:nvCxnSpPr>
          <p:spPr>
            <a:xfrm>
              <a:off x="929649" y="4364300"/>
              <a:ext cx="472093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7" name="ZoneTexte 146">
            <a:extLst>
              <a:ext uri="{FF2B5EF4-FFF2-40B4-BE49-F238E27FC236}">
                <a16:creationId xmlns:a16="http://schemas.microsoft.com/office/drawing/2014/main" id="{32F7EB94-3B9D-CD83-41E0-1B606CD624B7}"/>
              </a:ext>
            </a:extLst>
          </p:cNvPr>
          <p:cNvSpPr txBox="1"/>
          <p:nvPr/>
        </p:nvSpPr>
        <p:spPr>
          <a:xfrm>
            <a:off x="358763" y="2163113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1</a:t>
            </a:r>
            <a:endParaRPr lang="fr-FR" sz="2275" dirty="0"/>
          </a:p>
        </p:txBody>
      </p:sp>
      <p:sp>
        <p:nvSpPr>
          <p:cNvPr id="148" name="ZoneTexte 147">
            <a:extLst>
              <a:ext uri="{FF2B5EF4-FFF2-40B4-BE49-F238E27FC236}">
                <a16:creationId xmlns:a16="http://schemas.microsoft.com/office/drawing/2014/main" id="{BB4C2FC9-45EF-78C4-B4B1-AA1FBEF2CEEA}"/>
              </a:ext>
            </a:extLst>
          </p:cNvPr>
          <p:cNvSpPr txBox="1"/>
          <p:nvPr/>
        </p:nvSpPr>
        <p:spPr>
          <a:xfrm>
            <a:off x="2094593" y="2009636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14</a:t>
            </a:r>
            <a:endParaRPr lang="fr-FR" sz="2275" dirty="0"/>
          </a:p>
        </p:txBody>
      </p:sp>
      <p:sp>
        <p:nvSpPr>
          <p:cNvPr id="154" name="ZoneTexte 153">
            <a:extLst>
              <a:ext uri="{FF2B5EF4-FFF2-40B4-BE49-F238E27FC236}">
                <a16:creationId xmlns:a16="http://schemas.microsoft.com/office/drawing/2014/main" id="{6A8B0BD8-5884-DC4F-0BC7-F4C2A581B34E}"/>
              </a:ext>
            </a:extLst>
          </p:cNvPr>
          <p:cNvSpPr txBox="1"/>
          <p:nvPr/>
        </p:nvSpPr>
        <p:spPr>
          <a:xfrm>
            <a:off x="2106031" y="3235151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21</a:t>
            </a:r>
            <a:endParaRPr lang="fr-FR" sz="2275" dirty="0"/>
          </a:p>
        </p:txBody>
      </p:sp>
      <p:sp>
        <p:nvSpPr>
          <p:cNvPr id="230" name="ZoneTexte 229">
            <a:extLst>
              <a:ext uri="{FF2B5EF4-FFF2-40B4-BE49-F238E27FC236}">
                <a16:creationId xmlns:a16="http://schemas.microsoft.com/office/drawing/2014/main" id="{E6F24232-F1FE-1DA3-C4D9-1165A99A78B8}"/>
              </a:ext>
            </a:extLst>
          </p:cNvPr>
          <p:cNvSpPr txBox="1"/>
          <p:nvPr/>
        </p:nvSpPr>
        <p:spPr>
          <a:xfrm>
            <a:off x="2106029" y="4483111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35</a:t>
            </a:r>
            <a:endParaRPr lang="fr-FR" sz="2275" dirty="0"/>
          </a:p>
        </p:txBody>
      </p:sp>
      <p:sp>
        <p:nvSpPr>
          <p:cNvPr id="239" name="ZoneTexte 238">
            <a:extLst>
              <a:ext uri="{FF2B5EF4-FFF2-40B4-BE49-F238E27FC236}">
                <a16:creationId xmlns:a16="http://schemas.microsoft.com/office/drawing/2014/main" id="{38F681BD-B55C-EDEE-EDE5-18B31665788F}"/>
              </a:ext>
            </a:extLst>
          </p:cNvPr>
          <p:cNvSpPr txBox="1"/>
          <p:nvPr/>
        </p:nvSpPr>
        <p:spPr>
          <a:xfrm>
            <a:off x="2129529" y="5695491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23</a:t>
            </a:r>
            <a:endParaRPr lang="fr-FR" sz="2275" dirty="0"/>
          </a:p>
        </p:txBody>
      </p:sp>
    </p:spTree>
    <p:extLst>
      <p:ext uri="{BB962C8B-B14F-4D97-AF65-F5344CB8AC3E}">
        <p14:creationId xmlns:p14="http://schemas.microsoft.com/office/powerpoint/2010/main" val="2010724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E70A0AB7-05C5-B01B-99A1-32432AA538C3}"/>
              </a:ext>
            </a:extLst>
          </p:cNvPr>
          <p:cNvGrpSpPr/>
          <p:nvPr/>
        </p:nvGrpSpPr>
        <p:grpSpPr>
          <a:xfrm>
            <a:off x="493417" y="1293163"/>
            <a:ext cx="1155700" cy="770467"/>
            <a:chOff x="2062480" y="1436068"/>
            <a:chExt cx="2628900" cy="1752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A7F6F57-E240-327B-6620-31D326F7DDA8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A9C7C5C-EAB3-AA5C-CF69-20A2199C5EA9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844D0CA-A05B-7630-6699-A88FAB1DCF75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7F52446-8300-8FE4-ACDB-333D5975D16D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D6E7795-35DB-EAB2-A84D-366FDF8EB20B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AE45960-1BCD-4F53-2078-0404FB0BE4F5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FAE450B-9481-22D1-A20E-6061A5694DFB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2" name="ZoneTexte 11">
            <a:extLst>
              <a:ext uri="{FF2B5EF4-FFF2-40B4-BE49-F238E27FC236}">
                <a16:creationId xmlns:a16="http://schemas.microsoft.com/office/drawing/2014/main" id="{ECCC5ECF-1F9B-7802-7E07-F9EA32F67E58}"/>
              </a:ext>
            </a:extLst>
          </p:cNvPr>
          <p:cNvSpPr txBox="1"/>
          <p:nvPr/>
        </p:nvSpPr>
        <p:spPr>
          <a:xfrm>
            <a:off x="493417" y="2058809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310</a:t>
            </a:r>
            <a:endParaRPr lang="fr-FR" sz="2275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5398260-4290-196D-101E-0B7418FB2E70}"/>
              </a:ext>
            </a:extLst>
          </p:cNvPr>
          <p:cNvSpPr/>
          <p:nvPr/>
        </p:nvSpPr>
        <p:spPr>
          <a:xfrm>
            <a:off x="528457" y="1325839"/>
            <a:ext cx="709794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4E27E4C-B1B6-A78B-70A4-14AC36466D02}"/>
              </a:ext>
            </a:extLst>
          </p:cNvPr>
          <p:cNvSpPr/>
          <p:nvPr/>
        </p:nvSpPr>
        <p:spPr>
          <a:xfrm>
            <a:off x="525448" y="1718617"/>
            <a:ext cx="321171" cy="3173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97AC3DD-6923-4D77-AF3F-423C89B6C9E8}"/>
              </a:ext>
            </a:extLst>
          </p:cNvPr>
          <p:cNvSpPr/>
          <p:nvPr/>
        </p:nvSpPr>
        <p:spPr>
          <a:xfrm>
            <a:off x="1289894" y="1712765"/>
            <a:ext cx="321171" cy="3156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B00D8960-2534-70B6-F4D5-0BE1D67025B0}"/>
              </a:ext>
            </a:extLst>
          </p:cNvPr>
          <p:cNvGrpSpPr/>
          <p:nvPr/>
        </p:nvGrpSpPr>
        <p:grpSpPr>
          <a:xfrm>
            <a:off x="2381748" y="1262728"/>
            <a:ext cx="1155700" cy="770467"/>
            <a:chOff x="2062480" y="1436068"/>
            <a:chExt cx="2628900" cy="17526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40378DA-119B-F793-2ADB-7681E4C74E2E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2A3D4B8-A80A-B403-193D-555C8535540B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9F5AE7C-F2EF-7114-0D3F-456E55874ED3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18EC945-823E-2323-9202-0406911B6F70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47F625A-946D-ECCD-53B2-97BD394A436A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CD4F3A1-CED0-FE30-BBC9-C57C7405AE0D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16E9C70-EC81-2FCB-0719-30BE1EB2DCBA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24" name="ZoneTexte 23">
            <a:extLst>
              <a:ext uri="{FF2B5EF4-FFF2-40B4-BE49-F238E27FC236}">
                <a16:creationId xmlns:a16="http://schemas.microsoft.com/office/drawing/2014/main" id="{8C147384-919C-A8D9-D74B-76F350CFA6D8}"/>
              </a:ext>
            </a:extLst>
          </p:cNvPr>
          <p:cNvSpPr txBox="1"/>
          <p:nvPr/>
        </p:nvSpPr>
        <p:spPr>
          <a:xfrm>
            <a:off x="2381748" y="2028375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212</a:t>
            </a:r>
            <a:endParaRPr lang="fr-FR" sz="2275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9FE9E20-95F7-ACAF-10F8-181B4900B73F}"/>
              </a:ext>
            </a:extLst>
          </p:cNvPr>
          <p:cNvSpPr/>
          <p:nvPr/>
        </p:nvSpPr>
        <p:spPr>
          <a:xfrm>
            <a:off x="2416788" y="1295404"/>
            <a:ext cx="709794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ED0B0D8-8C24-BAB3-7DBD-CF5BA1911674}"/>
              </a:ext>
            </a:extLst>
          </p:cNvPr>
          <p:cNvSpPr/>
          <p:nvPr/>
        </p:nvSpPr>
        <p:spPr>
          <a:xfrm>
            <a:off x="3178442" y="1293163"/>
            <a:ext cx="321171" cy="70606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424FEAEA-DAFE-90AB-AE61-F68A49DB6EC9}"/>
              </a:ext>
            </a:extLst>
          </p:cNvPr>
          <p:cNvGrpSpPr/>
          <p:nvPr/>
        </p:nvGrpSpPr>
        <p:grpSpPr>
          <a:xfrm>
            <a:off x="2381748" y="2534743"/>
            <a:ext cx="1155700" cy="770467"/>
            <a:chOff x="2062480" y="1436068"/>
            <a:chExt cx="2628900" cy="1752600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5C142DC-9BB6-4B44-48CD-68C376D480E6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F7AA3943-0005-EF66-3B89-44DF78A2B7C9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89435E6-302D-02A4-027C-8AAA88FA0103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EFAD7EA6-AA80-BD85-6F6B-DCF472C1FBEE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E7A0C329-533E-A41B-253F-6EBBF18BC59B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945DE59-455F-5617-CEA8-C38696189ACF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8A0056E-6B51-03FC-EBE4-7DEB81169587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6" name="ZoneTexte 35">
            <a:extLst>
              <a:ext uri="{FF2B5EF4-FFF2-40B4-BE49-F238E27FC236}">
                <a16:creationId xmlns:a16="http://schemas.microsoft.com/office/drawing/2014/main" id="{1EFABE54-E14B-3593-C2AC-74233AAD075F}"/>
              </a:ext>
            </a:extLst>
          </p:cNvPr>
          <p:cNvSpPr txBox="1"/>
          <p:nvPr/>
        </p:nvSpPr>
        <p:spPr>
          <a:xfrm>
            <a:off x="2381748" y="3300389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202</a:t>
            </a:r>
            <a:endParaRPr lang="fr-FR" sz="2275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6F6FE46-4CF4-C3A7-CE73-526464CB8DF0}"/>
              </a:ext>
            </a:extLst>
          </p:cNvPr>
          <p:cNvSpPr/>
          <p:nvPr/>
        </p:nvSpPr>
        <p:spPr>
          <a:xfrm>
            <a:off x="2796004" y="2573967"/>
            <a:ext cx="32117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8A3665B-07BC-3890-03D3-06F7A16CFA68}"/>
              </a:ext>
            </a:extLst>
          </p:cNvPr>
          <p:cNvSpPr/>
          <p:nvPr/>
        </p:nvSpPr>
        <p:spPr>
          <a:xfrm>
            <a:off x="3184245" y="2574680"/>
            <a:ext cx="321171" cy="70339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A757A183-4E01-151F-253C-DD7D88ABF75F}"/>
              </a:ext>
            </a:extLst>
          </p:cNvPr>
          <p:cNvGrpSpPr/>
          <p:nvPr/>
        </p:nvGrpSpPr>
        <p:grpSpPr>
          <a:xfrm>
            <a:off x="4462696" y="1262728"/>
            <a:ext cx="1155700" cy="770467"/>
            <a:chOff x="2062480" y="1436068"/>
            <a:chExt cx="2628900" cy="1752600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DCBEBA87-189D-A939-D03E-6B61198259D1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AAAF58F-3663-FF06-4F26-287B3BE108C4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16919620-B661-ECDC-6276-338CB7E477B9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FB2EA549-4CB7-ACC1-434D-90804E34D932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12F39803-E33E-254F-52EF-41A0E76C545F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C1C7B147-4148-55A0-6358-EBA27389746F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A85175A5-DE0A-BBBE-3B0B-BF004172297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7" name="ZoneTexte 46">
            <a:extLst>
              <a:ext uri="{FF2B5EF4-FFF2-40B4-BE49-F238E27FC236}">
                <a16:creationId xmlns:a16="http://schemas.microsoft.com/office/drawing/2014/main" id="{349FDD2A-8324-391E-A130-78FB22C1E507}"/>
              </a:ext>
            </a:extLst>
          </p:cNvPr>
          <p:cNvSpPr txBox="1"/>
          <p:nvPr/>
        </p:nvSpPr>
        <p:spPr>
          <a:xfrm>
            <a:off x="4462696" y="2028375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222</a:t>
            </a:r>
            <a:endParaRPr lang="fr-FR" sz="2275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FE4319F-D3F3-A580-C043-DA7AFB079D61}"/>
              </a:ext>
            </a:extLst>
          </p:cNvPr>
          <p:cNvSpPr/>
          <p:nvPr/>
        </p:nvSpPr>
        <p:spPr>
          <a:xfrm>
            <a:off x="4876952" y="1301953"/>
            <a:ext cx="32117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ABD9EA6-7014-19BE-E3AA-AAC9599302C4}"/>
              </a:ext>
            </a:extLst>
          </p:cNvPr>
          <p:cNvSpPr/>
          <p:nvPr/>
        </p:nvSpPr>
        <p:spPr>
          <a:xfrm>
            <a:off x="5265193" y="1302666"/>
            <a:ext cx="321171" cy="70339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E40E87D-1572-0FB8-8798-26D4EDCF4108}"/>
              </a:ext>
            </a:extLst>
          </p:cNvPr>
          <p:cNvSpPr/>
          <p:nvPr/>
        </p:nvSpPr>
        <p:spPr>
          <a:xfrm>
            <a:off x="4506426" y="1307391"/>
            <a:ext cx="321171" cy="70339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84987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ZoneTexte 34">
            <a:extLst>
              <a:ext uri="{FF2B5EF4-FFF2-40B4-BE49-F238E27FC236}">
                <a16:creationId xmlns:a16="http://schemas.microsoft.com/office/drawing/2014/main" id="{8B099C95-EA24-22D7-498A-24178E5C8FDF}"/>
              </a:ext>
            </a:extLst>
          </p:cNvPr>
          <p:cNvSpPr txBox="1"/>
          <p:nvPr/>
        </p:nvSpPr>
        <p:spPr>
          <a:xfrm>
            <a:off x="530501" y="1683716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1F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C72A3B89-0A13-39FF-19DC-BF05B3F58F3A}"/>
              </a:ext>
            </a:extLst>
          </p:cNvPr>
          <p:cNvGrpSpPr/>
          <p:nvPr/>
        </p:nvGrpSpPr>
        <p:grpSpPr>
          <a:xfrm>
            <a:off x="530502" y="1198211"/>
            <a:ext cx="832611" cy="485506"/>
            <a:chOff x="835643" y="615163"/>
            <a:chExt cx="1665283" cy="948268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E47AAF4-56BB-7BEF-FAA6-5FBB3E7C5C9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32B2A785-807B-8B01-F2C7-115038F64C1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550FF2FC-C2C4-945B-ED18-B317668CEB58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AFB2C328-8681-8AD1-6A34-9F652435076E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BD6345D2-CBEA-B81F-C293-7F42B825E17F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48" name="ZoneTexte 147">
            <a:extLst>
              <a:ext uri="{FF2B5EF4-FFF2-40B4-BE49-F238E27FC236}">
                <a16:creationId xmlns:a16="http://schemas.microsoft.com/office/drawing/2014/main" id="{EE522004-5033-CF79-265E-636F2334AE59}"/>
              </a:ext>
            </a:extLst>
          </p:cNvPr>
          <p:cNvSpPr txBox="1"/>
          <p:nvPr/>
        </p:nvSpPr>
        <p:spPr>
          <a:xfrm>
            <a:off x="534117" y="2487361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1G</a:t>
            </a:r>
          </a:p>
        </p:txBody>
      </p:sp>
      <p:grpSp>
        <p:nvGrpSpPr>
          <p:cNvPr id="154" name="Groupe 153">
            <a:extLst>
              <a:ext uri="{FF2B5EF4-FFF2-40B4-BE49-F238E27FC236}">
                <a16:creationId xmlns:a16="http://schemas.microsoft.com/office/drawing/2014/main" id="{A31D9E71-64F7-F894-978F-A215D4C70167}"/>
              </a:ext>
            </a:extLst>
          </p:cNvPr>
          <p:cNvGrpSpPr/>
          <p:nvPr/>
        </p:nvGrpSpPr>
        <p:grpSpPr>
          <a:xfrm>
            <a:off x="534118" y="2001856"/>
            <a:ext cx="832611" cy="485506"/>
            <a:chOff x="835643" y="615163"/>
            <a:chExt cx="1665283" cy="948268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35E836F1-4727-D065-A571-2DF4EB4D565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E9756884-4C00-2545-1772-C4DFDEAA4AD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2500E834-1D25-E180-D20E-54B3D29CE0B3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3634A0C0-D890-C30E-C7D4-59618A00CBA0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AACD8CA2-287E-4E4D-8482-A9ED6068A7ED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C1A88CC4-3460-2649-BD06-C7FDEC5C36E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8BB12849-369C-FCC0-79A5-F9A17DE83D9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78" name="ZoneTexte 177">
            <a:extLst>
              <a:ext uri="{FF2B5EF4-FFF2-40B4-BE49-F238E27FC236}">
                <a16:creationId xmlns:a16="http://schemas.microsoft.com/office/drawing/2014/main" id="{7E928001-C27C-D333-31D2-C4B520D01E33}"/>
              </a:ext>
            </a:extLst>
          </p:cNvPr>
          <p:cNvSpPr txBox="1"/>
          <p:nvPr/>
        </p:nvSpPr>
        <p:spPr>
          <a:xfrm>
            <a:off x="532175" y="3277739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1D</a:t>
            </a:r>
          </a:p>
        </p:txBody>
      </p:sp>
      <p:grpSp>
        <p:nvGrpSpPr>
          <p:cNvPr id="216" name="Groupe 215">
            <a:extLst>
              <a:ext uri="{FF2B5EF4-FFF2-40B4-BE49-F238E27FC236}">
                <a16:creationId xmlns:a16="http://schemas.microsoft.com/office/drawing/2014/main" id="{9CE9969C-1F75-2E57-89F0-438D8ABA6D4B}"/>
              </a:ext>
            </a:extLst>
          </p:cNvPr>
          <p:cNvGrpSpPr/>
          <p:nvPr/>
        </p:nvGrpSpPr>
        <p:grpSpPr>
          <a:xfrm>
            <a:off x="532175" y="2792234"/>
            <a:ext cx="832611" cy="485506"/>
            <a:chOff x="835643" y="615163"/>
            <a:chExt cx="1665283" cy="948268"/>
          </a:xfrm>
        </p:grpSpPr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14A06151-DF9A-8594-FF66-F1705000111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5DA83F76-E2F3-1C56-CE12-64A644C12E8E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44AC480D-73B6-0EB8-B785-D9FE039AEAF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64848760-8F02-18C5-BD05-05032C3F5184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2F09C4CA-89C6-C9EC-5291-14FF4A904C4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CFF544A9-64EC-2C7F-A569-B3686F49C1A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33DF77A3-E9EF-19C2-FCF6-98CC3EEE0C5E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297" name="ZoneTexte 296">
            <a:extLst>
              <a:ext uri="{FF2B5EF4-FFF2-40B4-BE49-F238E27FC236}">
                <a16:creationId xmlns:a16="http://schemas.microsoft.com/office/drawing/2014/main" id="{1EDAFDA1-823B-4BB9-7D38-D53E3BE3B17B}"/>
              </a:ext>
            </a:extLst>
          </p:cNvPr>
          <p:cNvSpPr txBox="1"/>
          <p:nvPr/>
        </p:nvSpPr>
        <p:spPr>
          <a:xfrm>
            <a:off x="535791" y="4081385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1A</a:t>
            </a:r>
          </a:p>
        </p:txBody>
      </p:sp>
      <p:grpSp>
        <p:nvGrpSpPr>
          <p:cNvPr id="298" name="Groupe 297">
            <a:extLst>
              <a:ext uri="{FF2B5EF4-FFF2-40B4-BE49-F238E27FC236}">
                <a16:creationId xmlns:a16="http://schemas.microsoft.com/office/drawing/2014/main" id="{DBA39F24-D39D-41AE-DEFC-E4C3A25B9C45}"/>
              </a:ext>
            </a:extLst>
          </p:cNvPr>
          <p:cNvGrpSpPr/>
          <p:nvPr/>
        </p:nvGrpSpPr>
        <p:grpSpPr>
          <a:xfrm>
            <a:off x="535792" y="3595879"/>
            <a:ext cx="832611" cy="485506"/>
            <a:chOff x="835643" y="615163"/>
            <a:chExt cx="1665283" cy="948268"/>
          </a:xfrm>
        </p:grpSpPr>
        <p:sp>
          <p:nvSpPr>
            <p:cNvPr id="299" name="Rectangle 298">
              <a:extLst>
                <a:ext uri="{FF2B5EF4-FFF2-40B4-BE49-F238E27FC236}">
                  <a16:creationId xmlns:a16="http://schemas.microsoft.com/office/drawing/2014/main" id="{A6D7A73B-F8CB-816A-9CC2-D63934D842B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892221C2-422E-B7AD-AEF9-C912A4C821A6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B8D6784A-A1B7-82CB-EFAA-E7A01B3F77B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4FFD7D60-3D0E-0C9F-1CE5-F81A3B4F3021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10B411E6-82C2-A7E6-5BF7-8B0904B610DC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5" name="Rectangle 314">
              <a:extLst>
                <a:ext uri="{FF2B5EF4-FFF2-40B4-BE49-F238E27FC236}">
                  <a16:creationId xmlns:a16="http://schemas.microsoft.com/office/drawing/2014/main" id="{8C48EEE9-C6EC-8000-19D8-2D991B6F8E1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A18337A4-2E5F-2F25-81AC-7A1168CDA870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18" name="ZoneTexte 317">
            <a:extLst>
              <a:ext uri="{FF2B5EF4-FFF2-40B4-BE49-F238E27FC236}">
                <a16:creationId xmlns:a16="http://schemas.microsoft.com/office/drawing/2014/main" id="{60CEA60F-9F03-3953-AAB3-CB39822F1A7C}"/>
              </a:ext>
            </a:extLst>
          </p:cNvPr>
          <p:cNvSpPr txBox="1"/>
          <p:nvPr/>
        </p:nvSpPr>
        <p:spPr>
          <a:xfrm>
            <a:off x="553706" y="4874360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1B</a:t>
            </a:r>
          </a:p>
        </p:txBody>
      </p:sp>
      <p:grpSp>
        <p:nvGrpSpPr>
          <p:cNvPr id="319" name="Groupe 318">
            <a:extLst>
              <a:ext uri="{FF2B5EF4-FFF2-40B4-BE49-F238E27FC236}">
                <a16:creationId xmlns:a16="http://schemas.microsoft.com/office/drawing/2014/main" id="{88277B43-62ED-45FA-986B-12793BF1D4C4}"/>
              </a:ext>
            </a:extLst>
          </p:cNvPr>
          <p:cNvGrpSpPr/>
          <p:nvPr/>
        </p:nvGrpSpPr>
        <p:grpSpPr>
          <a:xfrm>
            <a:off x="553707" y="4388855"/>
            <a:ext cx="832611" cy="485506"/>
            <a:chOff x="835643" y="615163"/>
            <a:chExt cx="1665283" cy="948268"/>
          </a:xfrm>
        </p:grpSpPr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95860D72-1364-94E6-5D28-385A47E4514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3ABCE43A-4462-A02D-82C6-744B90D6C64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2" name="Rectangle 321">
              <a:extLst>
                <a:ext uri="{FF2B5EF4-FFF2-40B4-BE49-F238E27FC236}">
                  <a16:creationId xmlns:a16="http://schemas.microsoft.com/office/drawing/2014/main" id="{7A18103B-92D4-5F7D-1608-765D3419C70B}"/>
                </a:ext>
              </a:extLst>
            </p:cNvPr>
            <p:cNvSpPr/>
            <p:nvPr/>
          </p:nvSpPr>
          <p:spPr>
            <a:xfrm>
              <a:off x="2026793" y="615163"/>
              <a:ext cx="474132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23" name="Rectangle 322">
              <a:extLst>
                <a:ext uri="{FF2B5EF4-FFF2-40B4-BE49-F238E27FC236}">
                  <a16:creationId xmlns:a16="http://schemas.microsoft.com/office/drawing/2014/main" id="{6AA687A3-CE25-D733-67E2-438AE014BAF3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4" name="Rectangle 323">
              <a:extLst>
                <a:ext uri="{FF2B5EF4-FFF2-40B4-BE49-F238E27FC236}">
                  <a16:creationId xmlns:a16="http://schemas.microsoft.com/office/drawing/2014/main" id="{6A1EA888-5E81-4668-687E-3C50EEE0F72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5" name="Rectangle 324">
              <a:extLst>
                <a:ext uri="{FF2B5EF4-FFF2-40B4-BE49-F238E27FC236}">
                  <a16:creationId xmlns:a16="http://schemas.microsoft.com/office/drawing/2014/main" id="{4F80D575-1F3A-23D4-C161-3E1ADF6B765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6" name="Rectangle 325">
              <a:extLst>
                <a:ext uri="{FF2B5EF4-FFF2-40B4-BE49-F238E27FC236}">
                  <a16:creationId xmlns:a16="http://schemas.microsoft.com/office/drawing/2014/main" id="{81BECBBA-B4E7-4A5B-34F0-CE16865FFB9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28" name="ZoneTexte 327">
            <a:extLst>
              <a:ext uri="{FF2B5EF4-FFF2-40B4-BE49-F238E27FC236}">
                <a16:creationId xmlns:a16="http://schemas.microsoft.com/office/drawing/2014/main" id="{A3E8E5E2-EE31-F3A5-CF41-D948E143E527}"/>
              </a:ext>
            </a:extLst>
          </p:cNvPr>
          <p:cNvSpPr txBox="1"/>
          <p:nvPr/>
        </p:nvSpPr>
        <p:spPr>
          <a:xfrm>
            <a:off x="557322" y="5678006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1I</a:t>
            </a:r>
          </a:p>
        </p:txBody>
      </p:sp>
      <p:grpSp>
        <p:nvGrpSpPr>
          <p:cNvPr id="329" name="Groupe 328">
            <a:extLst>
              <a:ext uri="{FF2B5EF4-FFF2-40B4-BE49-F238E27FC236}">
                <a16:creationId xmlns:a16="http://schemas.microsoft.com/office/drawing/2014/main" id="{19A3EEE2-93B7-6B03-788E-270CC87F3807}"/>
              </a:ext>
            </a:extLst>
          </p:cNvPr>
          <p:cNvGrpSpPr/>
          <p:nvPr/>
        </p:nvGrpSpPr>
        <p:grpSpPr>
          <a:xfrm>
            <a:off x="557323" y="5192500"/>
            <a:ext cx="832611" cy="485506"/>
            <a:chOff x="835643" y="615163"/>
            <a:chExt cx="1665283" cy="948268"/>
          </a:xfrm>
        </p:grpSpPr>
        <p:sp>
          <p:nvSpPr>
            <p:cNvPr id="330" name="Rectangle 329">
              <a:extLst>
                <a:ext uri="{FF2B5EF4-FFF2-40B4-BE49-F238E27FC236}">
                  <a16:creationId xmlns:a16="http://schemas.microsoft.com/office/drawing/2014/main" id="{A2EFFDE1-69E3-8D7D-3160-5E9A59018BAB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31" name="Rectangle 330">
              <a:extLst>
                <a:ext uri="{FF2B5EF4-FFF2-40B4-BE49-F238E27FC236}">
                  <a16:creationId xmlns:a16="http://schemas.microsoft.com/office/drawing/2014/main" id="{D41ADDB3-AC62-95BF-2A74-CDF3E85052A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2" name="Rectangle 331">
              <a:extLst>
                <a:ext uri="{FF2B5EF4-FFF2-40B4-BE49-F238E27FC236}">
                  <a16:creationId xmlns:a16="http://schemas.microsoft.com/office/drawing/2014/main" id="{667B1480-F2C0-A0A2-AF4E-FB256C9FD20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33" name="Rectangle 332">
              <a:extLst>
                <a:ext uri="{FF2B5EF4-FFF2-40B4-BE49-F238E27FC236}">
                  <a16:creationId xmlns:a16="http://schemas.microsoft.com/office/drawing/2014/main" id="{61999A95-6BE1-2DFE-93C5-57DD8D5035E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4" name="Rectangle 333">
              <a:extLst>
                <a:ext uri="{FF2B5EF4-FFF2-40B4-BE49-F238E27FC236}">
                  <a16:creationId xmlns:a16="http://schemas.microsoft.com/office/drawing/2014/main" id="{E4F3CF21-C0BD-A2AD-D918-C5F90A5BB17A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09A7E247-00BB-2C2F-CE71-F00EAE5F99B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6" name="Rectangle 335">
              <a:extLst>
                <a:ext uri="{FF2B5EF4-FFF2-40B4-BE49-F238E27FC236}">
                  <a16:creationId xmlns:a16="http://schemas.microsoft.com/office/drawing/2014/main" id="{47C190EA-3AD9-1F1F-2941-AF9D4B63B51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49" name="ZoneTexte 348">
            <a:extLst>
              <a:ext uri="{FF2B5EF4-FFF2-40B4-BE49-F238E27FC236}">
                <a16:creationId xmlns:a16="http://schemas.microsoft.com/office/drawing/2014/main" id="{2DC3C73F-06EF-8F62-C44F-6A689EAF53E5}"/>
              </a:ext>
            </a:extLst>
          </p:cNvPr>
          <p:cNvSpPr txBox="1"/>
          <p:nvPr/>
        </p:nvSpPr>
        <p:spPr>
          <a:xfrm>
            <a:off x="1699016" y="1683716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2HF</a:t>
            </a:r>
          </a:p>
        </p:txBody>
      </p:sp>
      <p:grpSp>
        <p:nvGrpSpPr>
          <p:cNvPr id="353" name="Groupe 352">
            <a:extLst>
              <a:ext uri="{FF2B5EF4-FFF2-40B4-BE49-F238E27FC236}">
                <a16:creationId xmlns:a16="http://schemas.microsoft.com/office/drawing/2014/main" id="{FE8C15F2-1EF1-85B3-80D4-7199DEF9BA92}"/>
              </a:ext>
            </a:extLst>
          </p:cNvPr>
          <p:cNvGrpSpPr/>
          <p:nvPr/>
        </p:nvGrpSpPr>
        <p:grpSpPr>
          <a:xfrm>
            <a:off x="1699017" y="1198211"/>
            <a:ext cx="832611" cy="485506"/>
            <a:chOff x="835643" y="615163"/>
            <a:chExt cx="1665283" cy="948268"/>
          </a:xfrm>
        </p:grpSpPr>
        <p:sp>
          <p:nvSpPr>
            <p:cNvPr id="354" name="Rectangle 353">
              <a:extLst>
                <a:ext uri="{FF2B5EF4-FFF2-40B4-BE49-F238E27FC236}">
                  <a16:creationId xmlns:a16="http://schemas.microsoft.com/office/drawing/2014/main" id="{EF92E412-2077-2D36-E410-CAEA2C6B975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55" name="Rectangle 354">
              <a:extLst>
                <a:ext uri="{FF2B5EF4-FFF2-40B4-BE49-F238E27FC236}">
                  <a16:creationId xmlns:a16="http://schemas.microsoft.com/office/drawing/2014/main" id="{02A4F776-75CC-47BD-7AF1-868A6FABA827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6" name="Rectangle 355">
              <a:extLst>
                <a:ext uri="{FF2B5EF4-FFF2-40B4-BE49-F238E27FC236}">
                  <a16:creationId xmlns:a16="http://schemas.microsoft.com/office/drawing/2014/main" id="{135E5B6F-F27B-026D-5271-17E1348C18D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57" name="Rectangle 356">
              <a:extLst>
                <a:ext uri="{FF2B5EF4-FFF2-40B4-BE49-F238E27FC236}">
                  <a16:creationId xmlns:a16="http://schemas.microsoft.com/office/drawing/2014/main" id="{17E523FB-8DC9-1C98-3EC5-D80ABB58F33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8" name="Rectangle 357">
              <a:extLst>
                <a:ext uri="{FF2B5EF4-FFF2-40B4-BE49-F238E27FC236}">
                  <a16:creationId xmlns:a16="http://schemas.microsoft.com/office/drawing/2014/main" id="{5F0110BC-AF42-813B-0690-F35CD1D46CB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9" name="Rectangle 358">
              <a:extLst>
                <a:ext uri="{FF2B5EF4-FFF2-40B4-BE49-F238E27FC236}">
                  <a16:creationId xmlns:a16="http://schemas.microsoft.com/office/drawing/2014/main" id="{894D1CB3-1893-83C7-F4BB-41FF83E9200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0" name="Rectangle 359">
              <a:extLst>
                <a:ext uri="{FF2B5EF4-FFF2-40B4-BE49-F238E27FC236}">
                  <a16:creationId xmlns:a16="http://schemas.microsoft.com/office/drawing/2014/main" id="{84DF844A-0D5E-CB73-ED53-0A60A88CDD2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62" name="ZoneTexte 361">
            <a:extLst>
              <a:ext uri="{FF2B5EF4-FFF2-40B4-BE49-F238E27FC236}">
                <a16:creationId xmlns:a16="http://schemas.microsoft.com/office/drawing/2014/main" id="{C8DACAFF-39DD-276B-F449-8C1DC6F761F8}"/>
              </a:ext>
            </a:extLst>
          </p:cNvPr>
          <p:cNvSpPr txBox="1"/>
          <p:nvPr/>
        </p:nvSpPr>
        <p:spPr>
          <a:xfrm>
            <a:off x="1702633" y="2487361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2GF</a:t>
            </a:r>
          </a:p>
        </p:txBody>
      </p:sp>
      <p:grpSp>
        <p:nvGrpSpPr>
          <p:cNvPr id="363" name="Groupe 362">
            <a:extLst>
              <a:ext uri="{FF2B5EF4-FFF2-40B4-BE49-F238E27FC236}">
                <a16:creationId xmlns:a16="http://schemas.microsoft.com/office/drawing/2014/main" id="{639B27FB-10CF-49B0-F3A4-D4F124687606}"/>
              </a:ext>
            </a:extLst>
          </p:cNvPr>
          <p:cNvGrpSpPr/>
          <p:nvPr/>
        </p:nvGrpSpPr>
        <p:grpSpPr>
          <a:xfrm>
            <a:off x="1702634" y="2001856"/>
            <a:ext cx="832611" cy="485506"/>
            <a:chOff x="835643" y="615163"/>
            <a:chExt cx="1665283" cy="948268"/>
          </a:xfrm>
        </p:grpSpPr>
        <p:sp>
          <p:nvSpPr>
            <p:cNvPr id="364" name="Rectangle 363">
              <a:extLst>
                <a:ext uri="{FF2B5EF4-FFF2-40B4-BE49-F238E27FC236}">
                  <a16:creationId xmlns:a16="http://schemas.microsoft.com/office/drawing/2014/main" id="{3E6BE195-DD33-DBCA-11CC-EFC537A0E77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65" name="Rectangle 364">
              <a:extLst>
                <a:ext uri="{FF2B5EF4-FFF2-40B4-BE49-F238E27FC236}">
                  <a16:creationId xmlns:a16="http://schemas.microsoft.com/office/drawing/2014/main" id="{E4814200-5412-94DF-7A32-364FD7A69B1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6" name="Rectangle 365">
              <a:extLst>
                <a:ext uri="{FF2B5EF4-FFF2-40B4-BE49-F238E27FC236}">
                  <a16:creationId xmlns:a16="http://schemas.microsoft.com/office/drawing/2014/main" id="{BD46E243-0E27-C331-6EA3-5561F1DCB35D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67" name="Rectangle 366">
              <a:extLst>
                <a:ext uri="{FF2B5EF4-FFF2-40B4-BE49-F238E27FC236}">
                  <a16:creationId xmlns:a16="http://schemas.microsoft.com/office/drawing/2014/main" id="{F64C3921-CB8D-6631-8437-8ADE796AF7B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A68243BE-8C82-A2CA-37B9-FC04B710F3E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9" name="Rectangle 368">
              <a:extLst>
                <a:ext uri="{FF2B5EF4-FFF2-40B4-BE49-F238E27FC236}">
                  <a16:creationId xmlns:a16="http://schemas.microsoft.com/office/drawing/2014/main" id="{B13C323E-BC09-3E77-9E12-8D0C24EEF82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0" name="Rectangle 369">
              <a:extLst>
                <a:ext uri="{FF2B5EF4-FFF2-40B4-BE49-F238E27FC236}">
                  <a16:creationId xmlns:a16="http://schemas.microsoft.com/office/drawing/2014/main" id="{1BEE5AEF-0D5F-5305-ACF8-3172C3338F6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71" name="ZoneTexte 370">
            <a:extLst>
              <a:ext uri="{FF2B5EF4-FFF2-40B4-BE49-F238E27FC236}">
                <a16:creationId xmlns:a16="http://schemas.microsoft.com/office/drawing/2014/main" id="{6507B59C-4724-87D7-5924-F0625EE4CEF5}"/>
              </a:ext>
            </a:extLst>
          </p:cNvPr>
          <p:cNvSpPr txBox="1"/>
          <p:nvPr/>
        </p:nvSpPr>
        <p:spPr>
          <a:xfrm>
            <a:off x="1700690" y="3277739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2FE</a:t>
            </a:r>
          </a:p>
        </p:txBody>
      </p:sp>
      <p:grpSp>
        <p:nvGrpSpPr>
          <p:cNvPr id="372" name="Groupe 371">
            <a:extLst>
              <a:ext uri="{FF2B5EF4-FFF2-40B4-BE49-F238E27FC236}">
                <a16:creationId xmlns:a16="http://schemas.microsoft.com/office/drawing/2014/main" id="{3B0A5A1B-86D5-B515-EA05-9A869A8A246D}"/>
              </a:ext>
            </a:extLst>
          </p:cNvPr>
          <p:cNvGrpSpPr/>
          <p:nvPr/>
        </p:nvGrpSpPr>
        <p:grpSpPr>
          <a:xfrm>
            <a:off x="1700691" y="2792234"/>
            <a:ext cx="832611" cy="485506"/>
            <a:chOff x="835643" y="615163"/>
            <a:chExt cx="1665283" cy="948268"/>
          </a:xfrm>
        </p:grpSpPr>
        <p:sp>
          <p:nvSpPr>
            <p:cNvPr id="373" name="Rectangle 372">
              <a:extLst>
                <a:ext uri="{FF2B5EF4-FFF2-40B4-BE49-F238E27FC236}">
                  <a16:creationId xmlns:a16="http://schemas.microsoft.com/office/drawing/2014/main" id="{E1F272BE-17D6-7955-63B5-E17D9BBD1B45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id="{A0B12039-64FC-AAD3-F881-AD23F7899B2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5" name="Rectangle 374">
              <a:extLst>
                <a:ext uri="{FF2B5EF4-FFF2-40B4-BE49-F238E27FC236}">
                  <a16:creationId xmlns:a16="http://schemas.microsoft.com/office/drawing/2014/main" id="{0996C6B7-0BEE-794E-993D-19ABCDD6AC6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76" name="Rectangle 375">
              <a:extLst>
                <a:ext uri="{FF2B5EF4-FFF2-40B4-BE49-F238E27FC236}">
                  <a16:creationId xmlns:a16="http://schemas.microsoft.com/office/drawing/2014/main" id="{67054A54-66FE-8FDC-7150-D250243CFE7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7" name="Rectangle 376">
              <a:extLst>
                <a:ext uri="{FF2B5EF4-FFF2-40B4-BE49-F238E27FC236}">
                  <a16:creationId xmlns:a16="http://schemas.microsoft.com/office/drawing/2014/main" id="{C1E8E364-9B4A-BF6B-2397-B3DFC2412E50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8" name="Rectangle 377">
              <a:extLst>
                <a:ext uri="{FF2B5EF4-FFF2-40B4-BE49-F238E27FC236}">
                  <a16:creationId xmlns:a16="http://schemas.microsoft.com/office/drawing/2014/main" id="{335A0B10-5F60-B404-3639-E775107738DE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9" name="Rectangle 378">
              <a:extLst>
                <a:ext uri="{FF2B5EF4-FFF2-40B4-BE49-F238E27FC236}">
                  <a16:creationId xmlns:a16="http://schemas.microsoft.com/office/drawing/2014/main" id="{BBE13EA5-3549-5240-E9E8-609AE69743C9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80" name="ZoneTexte 379">
            <a:extLst>
              <a:ext uri="{FF2B5EF4-FFF2-40B4-BE49-F238E27FC236}">
                <a16:creationId xmlns:a16="http://schemas.microsoft.com/office/drawing/2014/main" id="{6187DF63-A6B2-88FD-B879-7910793AD432}"/>
              </a:ext>
            </a:extLst>
          </p:cNvPr>
          <p:cNvSpPr txBox="1"/>
          <p:nvPr/>
        </p:nvSpPr>
        <p:spPr>
          <a:xfrm>
            <a:off x="1704307" y="4081385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2FD</a:t>
            </a:r>
          </a:p>
        </p:txBody>
      </p:sp>
      <p:grpSp>
        <p:nvGrpSpPr>
          <p:cNvPr id="381" name="Groupe 380">
            <a:extLst>
              <a:ext uri="{FF2B5EF4-FFF2-40B4-BE49-F238E27FC236}">
                <a16:creationId xmlns:a16="http://schemas.microsoft.com/office/drawing/2014/main" id="{AF79F66A-9F04-2CA5-5B59-744B7FCF12FA}"/>
              </a:ext>
            </a:extLst>
          </p:cNvPr>
          <p:cNvGrpSpPr/>
          <p:nvPr/>
        </p:nvGrpSpPr>
        <p:grpSpPr>
          <a:xfrm>
            <a:off x="1704307" y="3595879"/>
            <a:ext cx="832611" cy="485506"/>
            <a:chOff x="835643" y="615163"/>
            <a:chExt cx="1665283" cy="948268"/>
          </a:xfrm>
        </p:grpSpPr>
        <p:sp>
          <p:nvSpPr>
            <p:cNvPr id="382" name="Rectangle 381">
              <a:extLst>
                <a:ext uri="{FF2B5EF4-FFF2-40B4-BE49-F238E27FC236}">
                  <a16:creationId xmlns:a16="http://schemas.microsoft.com/office/drawing/2014/main" id="{CA272B29-AE1C-67F5-8ACA-5F21C4EE821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83" name="Rectangle 382">
              <a:extLst>
                <a:ext uri="{FF2B5EF4-FFF2-40B4-BE49-F238E27FC236}">
                  <a16:creationId xmlns:a16="http://schemas.microsoft.com/office/drawing/2014/main" id="{5D71BC5F-109B-A8A3-DE43-29955738FE1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4" name="Rectangle 383">
              <a:extLst>
                <a:ext uri="{FF2B5EF4-FFF2-40B4-BE49-F238E27FC236}">
                  <a16:creationId xmlns:a16="http://schemas.microsoft.com/office/drawing/2014/main" id="{18E1B44C-EDBC-E7B0-388E-57B9AE690ED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85" name="Rectangle 384">
              <a:extLst>
                <a:ext uri="{FF2B5EF4-FFF2-40B4-BE49-F238E27FC236}">
                  <a16:creationId xmlns:a16="http://schemas.microsoft.com/office/drawing/2014/main" id="{618ED6B5-98B7-40C4-C9C6-EE15ECA248B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6" name="Rectangle 385">
              <a:extLst>
                <a:ext uri="{FF2B5EF4-FFF2-40B4-BE49-F238E27FC236}">
                  <a16:creationId xmlns:a16="http://schemas.microsoft.com/office/drawing/2014/main" id="{44E29E39-1C6B-79DC-C1DF-44267CA143C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7" name="Rectangle 386">
              <a:extLst>
                <a:ext uri="{FF2B5EF4-FFF2-40B4-BE49-F238E27FC236}">
                  <a16:creationId xmlns:a16="http://schemas.microsoft.com/office/drawing/2014/main" id="{1F5C2607-B069-5E49-21F3-890365D70E3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6BF3E223-BAEB-1EFE-EF99-8834403C3BA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89" name="ZoneTexte 388">
            <a:extLst>
              <a:ext uri="{FF2B5EF4-FFF2-40B4-BE49-F238E27FC236}">
                <a16:creationId xmlns:a16="http://schemas.microsoft.com/office/drawing/2014/main" id="{632B86C7-5584-B93C-6D30-3DD9E87C6589}"/>
              </a:ext>
            </a:extLst>
          </p:cNvPr>
          <p:cNvSpPr txBox="1"/>
          <p:nvPr/>
        </p:nvSpPr>
        <p:spPr>
          <a:xfrm>
            <a:off x="1722221" y="4874360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2GD</a:t>
            </a:r>
          </a:p>
        </p:txBody>
      </p:sp>
      <p:grpSp>
        <p:nvGrpSpPr>
          <p:cNvPr id="390" name="Groupe 389">
            <a:extLst>
              <a:ext uri="{FF2B5EF4-FFF2-40B4-BE49-F238E27FC236}">
                <a16:creationId xmlns:a16="http://schemas.microsoft.com/office/drawing/2014/main" id="{A361D26B-D89D-87B8-F427-6AC810A02652}"/>
              </a:ext>
            </a:extLst>
          </p:cNvPr>
          <p:cNvGrpSpPr/>
          <p:nvPr/>
        </p:nvGrpSpPr>
        <p:grpSpPr>
          <a:xfrm>
            <a:off x="1722222" y="4388855"/>
            <a:ext cx="832611" cy="485506"/>
            <a:chOff x="835643" y="615163"/>
            <a:chExt cx="1665283" cy="948268"/>
          </a:xfrm>
        </p:grpSpPr>
        <p:sp>
          <p:nvSpPr>
            <p:cNvPr id="391" name="Rectangle 390">
              <a:extLst>
                <a:ext uri="{FF2B5EF4-FFF2-40B4-BE49-F238E27FC236}">
                  <a16:creationId xmlns:a16="http://schemas.microsoft.com/office/drawing/2014/main" id="{2E3CB7CC-6302-774C-108A-471E7D581BB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92" name="Rectangle 391">
              <a:extLst>
                <a:ext uri="{FF2B5EF4-FFF2-40B4-BE49-F238E27FC236}">
                  <a16:creationId xmlns:a16="http://schemas.microsoft.com/office/drawing/2014/main" id="{001DF363-8500-67C9-7FBC-B1D992BC2872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3" name="Rectangle 392">
              <a:extLst>
                <a:ext uri="{FF2B5EF4-FFF2-40B4-BE49-F238E27FC236}">
                  <a16:creationId xmlns:a16="http://schemas.microsoft.com/office/drawing/2014/main" id="{05509D6E-6D11-5709-ADE0-4A1610CDC837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94" name="Rectangle 393">
              <a:extLst>
                <a:ext uri="{FF2B5EF4-FFF2-40B4-BE49-F238E27FC236}">
                  <a16:creationId xmlns:a16="http://schemas.microsoft.com/office/drawing/2014/main" id="{A75A0E7E-202B-3C5B-A3EF-747C56041E7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91BE76CE-EEB7-59AF-F98E-68C36F9D3F8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6" name="Rectangle 395">
              <a:extLst>
                <a:ext uri="{FF2B5EF4-FFF2-40B4-BE49-F238E27FC236}">
                  <a16:creationId xmlns:a16="http://schemas.microsoft.com/office/drawing/2014/main" id="{E5A1B19E-AF21-6DD8-9C4E-67CB94BDA0E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7" name="Rectangle 396">
              <a:extLst>
                <a:ext uri="{FF2B5EF4-FFF2-40B4-BE49-F238E27FC236}">
                  <a16:creationId xmlns:a16="http://schemas.microsoft.com/office/drawing/2014/main" id="{41ED23DA-91B8-DA67-3612-56EB93D95A7B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98" name="ZoneTexte 397">
            <a:extLst>
              <a:ext uri="{FF2B5EF4-FFF2-40B4-BE49-F238E27FC236}">
                <a16:creationId xmlns:a16="http://schemas.microsoft.com/office/drawing/2014/main" id="{67A52561-8588-6A21-EF88-B203C94548B4}"/>
              </a:ext>
            </a:extLst>
          </p:cNvPr>
          <p:cNvSpPr txBox="1"/>
          <p:nvPr/>
        </p:nvSpPr>
        <p:spPr>
          <a:xfrm>
            <a:off x="1725838" y="5678006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2FC</a:t>
            </a:r>
          </a:p>
        </p:txBody>
      </p:sp>
      <p:grpSp>
        <p:nvGrpSpPr>
          <p:cNvPr id="399" name="Groupe 398">
            <a:extLst>
              <a:ext uri="{FF2B5EF4-FFF2-40B4-BE49-F238E27FC236}">
                <a16:creationId xmlns:a16="http://schemas.microsoft.com/office/drawing/2014/main" id="{A6805F9D-0846-4FF9-4206-6F5AA23308BA}"/>
              </a:ext>
            </a:extLst>
          </p:cNvPr>
          <p:cNvGrpSpPr/>
          <p:nvPr/>
        </p:nvGrpSpPr>
        <p:grpSpPr>
          <a:xfrm>
            <a:off x="1725839" y="5192500"/>
            <a:ext cx="832611" cy="485506"/>
            <a:chOff x="835643" y="615163"/>
            <a:chExt cx="1665283" cy="948268"/>
          </a:xfrm>
        </p:grpSpPr>
        <p:sp>
          <p:nvSpPr>
            <p:cNvPr id="400" name="Rectangle 399">
              <a:extLst>
                <a:ext uri="{FF2B5EF4-FFF2-40B4-BE49-F238E27FC236}">
                  <a16:creationId xmlns:a16="http://schemas.microsoft.com/office/drawing/2014/main" id="{03FD101D-D8BC-6241-0C41-E7812125787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01" name="Rectangle 400">
              <a:extLst>
                <a:ext uri="{FF2B5EF4-FFF2-40B4-BE49-F238E27FC236}">
                  <a16:creationId xmlns:a16="http://schemas.microsoft.com/office/drawing/2014/main" id="{E6179B24-49B7-8682-4E36-48F34D563CB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AE32C4B6-21D8-8C4C-7416-23E82445A4A9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03" name="Rectangle 402">
              <a:extLst>
                <a:ext uri="{FF2B5EF4-FFF2-40B4-BE49-F238E27FC236}">
                  <a16:creationId xmlns:a16="http://schemas.microsoft.com/office/drawing/2014/main" id="{4E64CA1E-0866-963D-090B-D2454EC6895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4" name="Rectangle 403">
              <a:extLst>
                <a:ext uri="{FF2B5EF4-FFF2-40B4-BE49-F238E27FC236}">
                  <a16:creationId xmlns:a16="http://schemas.microsoft.com/office/drawing/2014/main" id="{8DA46650-E6F9-6A9E-A139-8E7BC39AB41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5" name="Rectangle 404">
              <a:extLst>
                <a:ext uri="{FF2B5EF4-FFF2-40B4-BE49-F238E27FC236}">
                  <a16:creationId xmlns:a16="http://schemas.microsoft.com/office/drawing/2014/main" id="{86B41851-6035-9D46-6BBB-5B08ACFF565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6" name="Rectangle 405">
              <a:extLst>
                <a:ext uri="{FF2B5EF4-FFF2-40B4-BE49-F238E27FC236}">
                  <a16:creationId xmlns:a16="http://schemas.microsoft.com/office/drawing/2014/main" id="{97652666-32EB-5D46-1AA5-E501098C90F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6324FABE-EDE6-88E8-FF22-482458CE4852}"/>
              </a:ext>
            </a:extLst>
          </p:cNvPr>
          <p:cNvSpPr txBox="1"/>
          <p:nvPr/>
        </p:nvSpPr>
        <p:spPr>
          <a:xfrm>
            <a:off x="2866695" y="1683716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2AF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ACB567AA-27AF-972D-F3EC-8F525A594242}"/>
              </a:ext>
            </a:extLst>
          </p:cNvPr>
          <p:cNvGrpSpPr/>
          <p:nvPr/>
        </p:nvGrpSpPr>
        <p:grpSpPr>
          <a:xfrm>
            <a:off x="2866696" y="1198211"/>
            <a:ext cx="832611" cy="485506"/>
            <a:chOff x="835643" y="615163"/>
            <a:chExt cx="1665283" cy="94826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B2951F2-084A-3363-9C43-BEA898F83E4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DDE08C8-5D1B-266D-00AB-5AA3638CDAE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68A7E9A-2277-4B5C-9628-23E357B871E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357BD93-1CC1-A336-A287-5229B98A0722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8B5D7BA-6D7A-EE8E-DF4B-78EC19F4D0A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6E7FD3-5221-CF68-1D2E-A2DFA3969396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D8E754B-944A-6F51-13DC-0CBBE6C7C34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4" name="ZoneTexte 33">
            <a:extLst>
              <a:ext uri="{FF2B5EF4-FFF2-40B4-BE49-F238E27FC236}">
                <a16:creationId xmlns:a16="http://schemas.microsoft.com/office/drawing/2014/main" id="{5D957778-35E0-B643-37AE-1796069F9813}"/>
              </a:ext>
            </a:extLst>
          </p:cNvPr>
          <p:cNvSpPr txBox="1"/>
          <p:nvPr/>
        </p:nvSpPr>
        <p:spPr>
          <a:xfrm>
            <a:off x="2870311" y="2487361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2A</a:t>
            </a:r>
          </a:p>
        </p:txBody>
      </p:sp>
      <p:grpSp>
        <p:nvGrpSpPr>
          <p:cNvPr id="117" name="Groupe 116">
            <a:extLst>
              <a:ext uri="{FF2B5EF4-FFF2-40B4-BE49-F238E27FC236}">
                <a16:creationId xmlns:a16="http://schemas.microsoft.com/office/drawing/2014/main" id="{06DBB8A8-0F2A-1319-E755-B841848E27FF}"/>
              </a:ext>
            </a:extLst>
          </p:cNvPr>
          <p:cNvGrpSpPr/>
          <p:nvPr/>
        </p:nvGrpSpPr>
        <p:grpSpPr>
          <a:xfrm>
            <a:off x="2870312" y="2001856"/>
            <a:ext cx="832611" cy="485506"/>
            <a:chOff x="835643" y="615163"/>
            <a:chExt cx="1665283" cy="948268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D95DB6A5-0605-BE54-0DF6-E54B954F7A7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7B4B5F2C-A7E3-98D2-C3BB-44498AE6DBD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B70A46C7-A380-EFC2-6D22-AABD65D393A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56389AD-87C0-13AA-A250-4D7708D0F4C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B9C9C64D-9025-B7B5-1474-6BCFF6CD93F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8CBEC2C9-1135-1E63-FB6A-556A2AD23845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C13ED0C5-36B8-C1C6-ACB6-9B38F77AC26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35" name="ZoneTexte 134">
            <a:extLst>
              <a:ext uri="{FF2B5EF4-FFF2-40B4-BE49-F238E27FC236}">
                <a16:creationId xmlns:a16="http://schemas.microsoft.com/office/drawing/2014/main" id="{D3C66E2F-FED5-63E6-80D1-DD13E42F794A}"/>
              </a:ext>
            </a:extLst>
          </p:cNvPr>
          <p:cNvSpPr txBox="1"/>
          <p:nvPr/>
        </p:nvSpPr>
        <p:spPr>
          <a:xfrm>
            <a:off x="2868369" y="3277739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2FB</a:t>
            </a:r>
          </a:p>
        </p:txBody>
      </p:sp>
      <p:grpSp>
        <p:nvGrpSpPr>
          <p:cNvPr id="137" name="Groupe 136">
            <a:extLst>
              <a:ext uri="{FF2B5EF4-FFF2-40B4-BE49-F238E27FC236}">
                <a16:creationId xmlns:a16="http://schemas.microsoft.com/office/drawing/2014/main" id="{518AF307-4030-2395-9DB4-5CDF73E52869}"/>
              </a:ext>
            </a:extLst>
          </p:cNvPr>
          <p:cNvGrpSpPr/>
          <p:nvPr/>
        </p:nvGrpSpPr>
        <p:grpSpPr>
          <a:xfrm>
            <a:off x="2868370" y="2792234"/>
            <a:ext cx="832611" cy="485506"/>
            <a:chOff x="835643" y="615163"/>
            <a:chExt cx="1665283" cy="948268"/>
          </a:xfrm>
        </p:grpSpPr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A9685D4C-94DC-4372-A160-D9C855430D7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4361F814-99C8-4BB3-B86A-3A3D057AAF97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57FD416E-8267-174C-E7B2-6063C00B9B6C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87A2EBCE-042E-8DDD-D1A8-DEA589352F17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2EDB3381-BEB2-2E3D-E45B-363B04137FF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D96560ED-7E7F-F6A8-7497-4639C27BD65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D23A27FD-01E2-B40C-8821-BB4BDAFBCFE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83" name="ZoneTexte 182">
            <a:extLst>
              <a:ext uri="{FF2B5EF4-FFF2-40B4-BE49-F238E27FC236}">
                <a16:creationId xmlns:a16="http://schemas.microsoft.com/office/drawing/2014/main" id="{F71DDAA0-5249-959C-4221-B8D8C4CA56AC}"/>
              </a:ext>
            </a:extLst>
          </p:cNvPr>
          <p:cNvSpPr txBox="1"/>
          <p:nvPr/>
        </p:nvSpPr>
        <p:spPr>
          <a:xfrm>
            <a:off x="2871985" y="4081385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2B</a:t>
            </a:r>
          </a:p>
        </p:txBody>
      </p:sp>
      <p:grpSp>
        <p:nvGrpSpPr>
          <p:cNvPr id="184" name="Groupe 183">
            <a:extLst>
              <a:ext uri="{FF2B5EF4-FFF2-40B4-BE49-F238E27FC236}">
                <a16:creationId xmlns:a16="http://schemas.microsoft.com/office/drawing/2014/main" id="{A4CF9F5A-504E-B4EE-D171-38503F7F208E}"/>
              </a:ext>
            </a:extLst>
          </p:cNvPr>
          <p:cNvGrpSpPr/>
          <p:nvPr/>
        </p:nvGrpSpPr>
        <p:grpSpPr>
          <a:xfrm>
            <a:off x="2871986" y="3595879"/>
            <a:ext cx="832611" cy="485506"/>
            <a:chOff x="835643" y="615163"/>
            <a:chExt cx="1665283" cy="948268"/>
          </a:xfrm>
        </p:grpSpPr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7CDBFD72-9DEC-3D4A-DC71-6742B322D426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670A0263-0129-656F-E93E-51FB49C8726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E7DEBA5F-AD55-2FC1-7304-91B582BB90F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AA5AA9FC-5437-60D4-7EC1-22080109406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C431DAB8-183E-E1ED-4524-C57E7A61421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290F4613-52A1-4C8F-3736-DC2D387F2054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7" name="Rectangle 326">
              <a:extLst>
                <a:ext uri="{FF2B5EF4-FFF2-40B4-BE49-F238E27FC236}">
                  <a16:creationId xmlns:a16="http://schemas.microsoft.com/office/drawing/2014/main" id="{DD7FAF5C-CB57-92FD-43C6-7963D9BD218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40" name="ZoneTexte 339">
            <a:extLst>
              <a:ext uri="{FF2B5EF4-FFF2-40B4-BE49-F238E27FC236}">
                <a16:creationId xmlns:a16="http://schemas.microsoft.com/office/drawing/2014/main" id="{102C4B69-41F2-FD80-2B8B-10F2AB956F1F}"/>
              </a:ext>
            </a:extLst>
          </p:cNvPr>
          <p:cNvSpPr txBox="1"/>
          <p:nvPr/>
        </p:nvSpPr>
        <p:spPr>
          <a:xfrm>
            <a:off x="2889900" y="4874360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2I</a:t>
            </a:r>
          </a:p>
        </p:txBody>
      </p:sp>
      <p:grpSp>
        <p:nvGrpSpPr>
          <p:cNvPr id="341" name="Groupe 340">
            <a:extLst>
              <a:ext uri="{FF2B5EF4-FFF2-40B4-BE49-F238E27FC236}">
                <a16:creationId xmlns:a16="http://schemas.microsoft.com/office/drawing/2014/main" id="{9DB88B7A-B8C6-69E6-7CB0-A4E267CF0EB6}"/>
              </a:ext>
            </a:extLst>
          </p:cNvPr>
          <p:cNvGrpSpPr/>
          <p:nvPr/>
        </p:nvGrpSpPr>
        <p:grpSpPr>
          <a:xfrm>
            <a:off x="2889901" y="4388855"/>
            <a:ext cx="832611" cy="485506"/>
            <a:chOff x="835643" y="615163"/>
            <a:chExt cx="1665283" cy="948268"/>
          </a:xfrm>
        </p:grpSpPr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8C19BF8D-5735-AFD7-44BB-823CCF4B96C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17" name="Rectangle 416">
              <a:extLst>
                <a:ext uri="{FF2B5EF4-FFF2-40B4-BE49-F238E27FC236}">
                  <a16:creationId xmlns:a16="http://schemas.microsoft.com/office/drawing/2014/main" id="{7EBD1C46-32C0-B87D-F591-571187ECAAD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18" name="Rectangle 417">
              <a:extLst>
                <a:ext uri="{FF2B5EF4-FFF2-40B4-BE49-F238E27FC236}">
                  <a16:creationId xmlns:a16="http://schemas.microsoft.com/office/drawing/2014/main" id="{87B233B9-9F70-6F64-481B-645E664DC9E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19" name="Rectangle 418">
              <a:extLst>
                <a:ext uri="{FF2B5EF4-FFF2-40B4-BE49-F238E27FC236}">
                  <a16:creationId xmlns:a16="http://schemas.microsoft.com/office/drawing/2014/main" id="{5AFE6250-A642-D48C-95CC-E43FF9B3CB32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0" name="Rectangle 419">
              <a:extLst>
                <a:ext uri="{FF2B5EF4-FFF2-40B4-BE49-F238E27FC236}">
                  <a16:creationId xmlns:a16="http://schemas.microsoft.com/office/drawing/2014/main" id="{5D3F8FD3-C236-775E-6F84-155EBE777E1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1" name="Rectangle 420">
              <a:extLst>
                <a:ext uri="{FF2B5EF4-FFF2-40B4-BE49-F238E27FC236}">
                  <a16:creationId xmlns:a16="http://schemas.microsoft.com/office/drawing/2014/main" id="{6239826D-D0C4-9CA5-C4BB-97185A765D14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2" name="Rectangle 421">
              <a:extLst>
                <a:ext uri="{FF2B5EF4-FFF2-40B4-BE49-F238E27FC236}">
                  <a16:creationId xmlns:a16="http://schemas.microsoft.com/office/drawing/2014/main" id="{32417173-C9E5-B6F0-24A3-A768ACC9B8B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23" name="ZoneTexte 422">
            <a:extLst>
              <a:ext uri="{FF2B5EF4-FFF2-40B4-BE49-F238E27FC236}">
                <a16:creationId xmlns:a16="http://schemas.microsoft.com/office/drawing/2014/main" id="{558D69C0-6E40-3DB9-C150-51C74DF339B9}"/>
              </a:ext>
            </a:extLst>
          </p:cNvPr>
          <p:cNvSpPr txBox="1"/>
          <p:nvPr/>
        </p:nvSpPr>
        <p:spPr>
          <a:xfrm>
            <a:off x="2893516" y="5678006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424" name="Groupe 423">
            <a:extLst>
              <a:ext uri="{FF2B5EF4-FFF2-40B4-BE49-F238E27FC236}">
                <a16:creationId xmlns:a16="http://schemas.microsoft.com/office/drawing/2014/main" id="{088B8F0C-75F1-4AE2-4C04-F6DA761FF208}"/>
              </a:ext>
            </a:extLst>
          </p:cNvPr>
          <p:cNvGrpSpPr/>
          <p:nvPr/>
        </p:nvGrpSpPr>
        <p:grpSpPr>
          <a:xfrm>
            <a:off x="2893517" y="5192500"/>
            <a:ext cx="832611" cy="485506"/>
            <a:chOff x="835643" y="615163"/>
            <a:chExt cx="1665283" cy="948268"/>
          </a:xfrm>
        </p:grpSpPr>
        <p:sp>
          <p:nvSpPr>
            <p:cNvPr id="425" name="Rectangle 424">
              <a:extLst>
                <a:ext uri="{FF2B5EF4-FFF2-40B4-BE49-F238E27FC236}">
                  <a16:creationId xmlns:a16="http://schemas.microsoft.com/office/drawing/2014/main" id="{1D0FBFCB-62DC-A33F-D261-C516433BD073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26" name="Rectangle 425">
              <a:extLst>
                <a:ext uri="{FF2B5EF4-FFF2-40B4-BE49-F238E27FC236}">
                  <a16:creationId xmlns:a16="http://schemas.microsoft.com/office/drawing/2014/main" id="{D8240B4A-0507-C4BD-4C15-E663BD409808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7" name="Rectangle 426">
              <a:extLst>
                <a:ext uri="{FF2B5EF4-FFF2-40B4-BE49-F238E27FC236}">
                  <a16:creationId xmlns:a16="http://schemas.microsoft.com/office/drawing/2014/main" id="{36E5E20C-F653-AE72-9E52-6E02051236E8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28" name="Rectangle 427">
              <a:extLst>
                <a:ext uri="{FF2B5EF4-FFF2-40B4-BE49-F238E27FC236}">
                  <a16:creationId xmlns:a16="http://schemas.microsoft.com/office/drawing/2014/main" id="{354CC036-7677-D4B2-2136-832708F0B3D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9" name="Rectangle 428">
              <a:extLst>
                <a:ext uri="{FF2B5EF4-FFF2-40B4-BE49-F238E27FC236}">
                  <a16:creationId xmlns:a16="http://schemas.microsoft.com/office/drawing/2014/main" id="{3F0E387F-0ABC-C3B0-C957-3FA914AC8C1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0" name="Rectangle 429">
              <a:extLst>
                <a:ext uri="{FF2B5EF4-FFF2-40B4-BE49-F238E27FC236}">
                  <a16:creationId xmlns:a16="http://schemas.microsoft.com/office/drawing/2014/main" id="{E47C1575-5866-8D60-8DB5-5680B4E67F3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1" name="Rectangle 430">
              <a:extLst>
                <a:ext uri="{FF2B5EF4-FFF2-40B4-BE49-F238E27FC236}">
                  <a16:creationId xmlns:a16="http://schemas.microsoft.com/office/drawing/2014/main" id="{2ABF5742-BD71-DD64-484A-54FA75258348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32" name="ZoneTexte 431">
            <a:extLst>
              <a:ext uri="{FF2B5EF4-FFF2-40B4-BE49-F238E27FC236}">
                <a16:creationId xmlns:a16="http://schemas.microsoft.com/office/drawing/2014/main" id="{0C722520-FF79-4445-223B-6646536A5631}"/>
              </a:ext>
            </a:extLst>
          </p:cNvPr>
          <p:cNvSpPr txBox="1"/>
          <p:nvPr/>
        </p:nvSpPr>
        <p:spPr>
          <a:xfrm>
            <a:off x="3911386" y="1683716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3HE</a:t>
            </a:r>
          </a:p>
        </p:txBody>
      </p:sp>
      <p:grpSp>
        <p:nvGrpSpPr>
          <p:cNvPr id="433" name="Groupe 432">
            <a:extLst>
              <a:ext uri="{FF2B5EF4-FFF2-40B4-BE49-F238E27FC236}">
                <a16:creationId xmlns:a16="http://schemas.microsoft.com/office/drawing/2014/main" id="{6979B44C-035D-4BC6-6DB6-23EF4F80C9D5}"/>
              </a:ext>
            </a:extLst>
          </p:cNvPr>
          <p:cNvGrpSpPr/>
          <p:nvPr/>
        </p:nvGrpSpPr>
        <p:grpSpPr>
          <a:xfrm>
            <a:off x="3911386" y="1198211"/>
            <a:ext cx="832611" cy="485506"/>
            <a:chOff x="835643" y="615163"/>
            <a:chExt cx="1665283" cy="948268"/>
          </a:xfrm>
        </p:grpSpPr>
        <p:sp>
          <p:nvSpPr>
            <p:cNvPr id="434" name="Rectangle 433">
              <a:extLst>
                <a:ext uri="{FF2B5EF4-FFF2-40B4-BE49-F238E27FC236}">
                  <a16:creationId xmlns:a16="http://schemas.microsoft.com/office/drawing/2014/main" id="{9B0BC2AB-11D8-75BC-1BDC-C5D468413A3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35" name="Rectangle 434">
              <a:extLst>
                <a:ext uri="{FF2B5EF4-FFF2-40B4-BE49-F238E27FC236}">
                  <a16:creationId xmlns:a16="http://schemas.microsoft.com/office/drawing/2014/main" id="{3610C256-0890-E34D-B2F0-2C70207AE03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6" name="Rectangle 435">
              <a:extLst>
                <a:ext uri="{FF2B5EF4-FFF2-40B4-BE49-F238E27FC236}">
                  <a16:creationId xmlns:a16="http://schemas.microsoft.com/office/drawing/2014/main" id="{D45782DE-CC6C-C4F2-95FD-30D18AB735FC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37" name="Rectangle 436">
              <a:extLst>
                <a:ext uri="{FF2B5EF4-FFF2-40B4-BE49-F238E27FC236}">
                  <a16:creationId xmlns:a16="http://schemas.microsoft.com/office/drawing/2014/main" id="{0BD62C79-A86B-0E7B-4964-8D8AEF9AACEF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8" name="Rectangle 437">
              <a:extLst>
                <a:ext uri="{FF2B5EF4-FFF2-40B4-BE49-F238E27FC236}">
                  <a16:creationId xmlns:a16="http://schemas.microsoft.com/office/drawing/2014/main" id="{696082A7-D537-9EF1-4A39-C14658BBC497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9" name="Rectangle 438">
              <a:extLst>
                <a:ext uri="{FF2B5EF4-FFF2-40B4-BE49-F238E27FC236}">
                  <a16:creationId xmlns:a16="http://schemas.microsoft.com/office/drawing/2014/main" id="{352C993E-B963-1F01-8172-B743AFD2AEC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0" name="Rectangle 439">
              <a:extLst>
                <a:ext uri="{FF2B5EF4-FFF2-40B4-BE49-F238E27FC236}">
                  <a16:creationId xmlns:a16="http://schemas.microsoft.com/office/drawing/2014/main" id="{E1EEF547-D421-EF1F-6773-CBDA1535B0F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41" name="ZoneTexte 440">
            <a:extLst>
              <a:ext uri="{FF2B5EF4-FFF2-40B4-BE49-F238E27FC236}">
                <a16:creationId xmlns:a16="http://schemas.microsoft.com/office/drawing/2014/main" id="{866794CD-1709-D946-1FF2-7DF989ECEE7B}"/>
              </a:ext>
            </a:extLst>
          </p:cNvPr>
          <p:cNvSpPr txBox="1"/>
          <p:nvPr/>
        </p:nvSpPr>
        <p:spPr>
          <a:xfrm>
            <a:off x="3915002" y="2487361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3HD</a:t>
            </a:r>
          </a:p>
        </p:txBody>
      </p:sp>
      <p:grpSp>
        <p:nvGrpSpPr>
          <p:cNvPr id="442" name="Groupe 441">
            <a:extLst>
              <a:ext uri="{FF2B5EF4-FFF2-40B4-BE49-F238E27FC236}">
                <a16:creationId xmlns:a16="http://schemas.microsoft.com/office/drawing/2014/main" id="{58C8C5FF-F347-07C1-2A89-CC25737FC0FF}"/>
              </a:ext>
            </a:extLst>
          </p:cNvPr>
          <p:cNvGrpSpPr/>
          <p:nvPr/>
        </p:nvGrpSpPr>
        <p:grpSpPr>
          <a:xfrm>
            <a:off x="3915003" y="2001856"/>
            <a:ext cx="832611" cy="485506"/>
            <a:chOff x="835643" y="615163"/>
            <a:chExt cx="1665283" cy="948268"/>
          </a:xfrm>
        </p:grpSpPr>
        <p:sp>
          <p:nvSpPr>
            <p:cNvPr id="443" name="Rectangle 442">
              <a:extLst>
                <a:ext uri="{FF2B5EF4-FFF2-40B4-BE49-F238E27FC236}">
                  <a16:creationId xmlns:a16="http://schemas.microsoft.com/office/drawing/2014/main" id="{FE73DA9E-BD9E-EC39-ED69-1267DA86C0DC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44" name="Rectangle 443">
              <a:extLst>
                <a:ext uri="{FF2B5EF4-FFF2-40B4-BE49-F238E27FC236}">
                  <a16:creationId xmlns:a16="http://schemas.microsoft.com/office/drawing/2014/main" id="{C077D0E7-C77C-BE62-D695-CEE1D0CDBE02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5" name="Rectangle 444">
              <a:extLst>
                <a:ext uri="{FF2B5EF4-FFF2-40B4-BE49-F238E27FC236}">
                  <a16:creationId xmlns:a16="http://schemas.microsoft.com/office/drawing/2014/main" id="{BAA2A00D-C0AD-F183-1824-E90E6FFFF198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46" name="Rectangle 445">
              <a:extLst>
                <a:ext uri="{FF2B5EF4-FFF2-40B4-BE49-F238E27FC236}">
                  <a16:creationId xmlns:a16="http://schemas.microsoft.com/office/drawing/2014/main" id="{080DF5CD-47DB-C5A1-B18B-2A19F30154E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7" name="Rectangle 446">
              <a:extLst>
                <a:ext uri="{FF2B5EF4-FFF2-40B4-BE49-F238E27FC236}">
                  <a16:creationId xmlns:a16="http://schemas.microsoft.com/office/drawing/2014/main" id="{23361361-98BF-ED2E-C863-EBAE894E151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8" name="Rectangle 447">
              <a:extLst>
                <a:ext uri="{FF2B5EF4-FFF2-40B4-BE49-F238E27FC236}">
                  <a16:creationId xmlns:a16="http://schemas.microsoft.com/office/drawing/2014/main" id="{A328CD1B-2805-98FD-665B-5CF774BA4DC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9" name="Rectangle 448">
              <a:extLst>
                <a:ext uri="{FF2B5EF4-FFF2-40B4-BE49-F238E27FC236}">
                  <a16:creationId xmlns:a16="http://schemas.microsoft.com/office/drawing/2014/main" id="{12213152-ECEE-BA0F-F45B-E7D872ABCFB9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50" name="ZoneTexte 449">
            <a:extLst>
              <a:ext uri="{FF2B5EF4-FFF2-40B4-BE49-F238E27FC236}">
                <a16:creationId xmlns:a16="http://schemas.microsoft.com/office/drawing/2014/main" id="{D3310CF2-DC53-1A7A-3236-DC5F5B4791E0}"/>
              </a:ext>
            </a:extLst>
          </p:cNvPr>
          <p:cNvSpPr txBox="1"/>
          <p:nvPr/>
        </p:nvSpPr>
        <p:spPr>
          <a:xfrm>
            <a:off x="3913059" y="3277739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3GE</a:t>
            </a:r>
          </a:p>
        </p:txBody>
      </p:sp>
      <p:grpSp>
        <p:nvGrpSpPr>
          <p:cNvPr id="451" name="Groupe 450">
            <a:extLst>
              <a:ext uri="{FF2B5EF4-FFF2-40B4-BE49-F238E27FC236}">
                <a16:creationId xmlns:a16="http://schemas.microsoft.com/office/drawing/2014/main" id="{CD23A106-04CB-FBBD-DE0B-0607F0FA3DFF}"/>
              </a:ext>
            </a:extLst>
          </p:cNvPr>
          <p:cNvGrpSpPr/>
          <p:nvPr/>
        </p:nvGrpSpPr>
        <p:grpSpPr>
          <a:xfrm>
            <a:off x="3913060" y="2792234"/>
            <a:ext cx="832611" cy="485506"/>
            <a:chOff x="835643" y="615163"/>
            <a:chExt cx="1665283" cy="948268"/>
          </a:xfrm>
        </p:grpSpPr>
        <p:sp>
          <p:nvSpPr>
            <p:cNvPr id="452" name="Rectangle 451">
              <a:extLst>
                <a:ext uri="{FF2B5EF4-FFF2-40B4-BE49-F238E27FC236}">
                  <a16:creationId xmlns:a16="http://schemas.microsoft.com/office/drawing/2014/main" id="{01B82F03-18F9-6D23-F0D5-6D2E568D93D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53" name="Rectangle 452">
              <a:extLst>
                <a:ext uri="{FF2B5EF4-FFF2-40B4-BE49-F238E27FC236}">
                  <a16:creationId xmlns:a16="http://schemas.microsoft.com/office/drawing/2014/main" id="{DD10B2C5-9A2F-4547-CC84-36F623C751D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4" name="Rectangle 453">
              <a:extLst>
                <a:ext uri="{FF2B5EF4-FFF2-40B4-BE49-F238E27FC236}">
                  <a16:creationId xmlns:a16="http://schemas.microsoft.com/office/drawing/2014/main" id="{C3B7C17E-62C7-4CBD-BB92-122894E9B4F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55" name="Rectangle 454">
              <a:extLst>
                <a:ext uri="{FF2B5EF4-FFF2-40B4-BE49-F238E27FC236}">
                  <a16:creationId xmlns:a16="http://schemas.microsoft.com/office/drawing/2014/main" id="{42A2D3A7-AA0B-C724-AA51-57826A93F17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6" name="Rectangle 455">
              <a:extLst>
                <a:ext uri="{FF2B5EF4-FFF2-40B4-BE49-F238E27FC236}">
                  <a16:creationId xmlns:a16="http://schemas.microsoft.com/office/drawing/2014/main" id="{E4A12283-7237-32F4-9ABD-C5E64C42DA6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7" name="Rectangle 456">
              <a:extLst>
                <a:ext uri="{FF2B5EF4-FFF2-40B4-BE49-F238E27FC236}">
                  <a16:creationId xmlns:a16="http://schemas.microsoft.com/office/drawing/2014/main" id="{11D501F4-6C4D-03B4-2759-A72FEA7D6E4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8" name="Rectangle 457">
              <a:extLst>
                <a:ext uri="{FF2B5EF4-FFF2-40B4-BE49-F238E27FC236}">
                  <a16:creationId xmlns:a16="http://schemas.microsoft.com/office/drawing/2014/main" id="{C6B471C2-226A-7FB0-1422-D501377EB09D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59" name="ZoneTexte 458">
            <a:extLst>
              <a:ext uri="{FF2B5EF4-FFF2-40B4-BE49-F238E27FC236}">
                <a16:creationId xmlns:a16="http://schemas.microsoft.com/office/drawing/2014/main" id="{04F35354-2028-F21E-A2FF-F6F28EB88098}"/>
              </a:ext>
            </a:extLst>
          </p:cNvPr>
          <p:cNvSpPr txBox="1"/>
          <p:nvPr/>
        </p:nvSpPr>
        <p:spPr>
          <a:xfrm>
            <a:off x="3916676" y="4081385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3GD</a:t>
            </a:r>
          </a:p>
        </p:txBody>
      </p:sp>
      <p:grpSp>
        <p:nvGrpSpPr>
          <p:cNvPr id="460" name="Groupe 459">
            <a:extLst>
              <a:ext uri="{FF2B5EF4-FFF2-40B4-BE49-F238E27FC236}">
                <a16:creationId xmlns:a16="http://schemas.microsoft.com/office/drawing/2014/main" id="{59F617A9-0B95-6775-682A-FB8E172D6EC5}"/>
              </a:ext>
            </a:extLst>
          </p:cNvPr>
          <p:cNvGrpSpPr/>
          <p:nvPr/>
        </p:nvGrpSpPr>
        <p:grpSpPr>
          <a:xfrm>
            <a:off x="3916677" y="3595879"/>
            <a:ext cx="832611" cy="485506"/>
            <a:chOff x="835643" y="615163"/>
            <a:chExt cx="1665283" cy="948268"/>
          </a:xfrm>
        </p:grpSpPr>
        <p:sp>
          <p:nvSpPr>
            <p:cNvPr id="461" name="Rectangle 460">
              <a:extLst>
                <a:ext uri="{FF2B5EF4-FFF2-40B4-BE49-F238E27FC236}">
                  <a16:creationId xmlns:a16="http://schemas.microsoft.com/office/drawing/2014/main" id="{1082D105-217E-398D-1E5A-DD803D4FD48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62" name="Rectangle 461">
              <a:extLst>
                <a:ext uri="{FF2B5EF4-FFF2-40B4-BE49-F238E27FC236}">
                  <a16:creationId xmlns:a16="http://schemas.microsoft.com/office/drawing/2014/main" id="{BA513C75-CC8D-F69F-E5A0-5FA7F00FD1B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3" name="Rectangle 462">
              <a:extLst>
                <a:ext uri="{FF2B5EF4-FFF2-40B4-BE49-F238E27FC236}">
                  <a16:creationId xmlns:a16="http://schemas.microsoft.com/office/drawing/2014/main" id="{8DFBE9D8-8A20-27CA-DFC7-C76C74DDBA0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64" name="Rectangle 463">
              <a:extLst>
                <a:ext uri="{FF2B5EF4-FFF2-40B4-BE49-F238E27FC236}">
                  <a16:creationId xmlns:a16="http://schemas.microsoft.com/office/drawing/2014/main" id="{39A9F8E2-3532-D4A4-09B0-60E860511C4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5" name="Rectangle 464">
              <a:extLst>
                <a:ext uri="{FF2B5EF4-FFF2-40B4-BE49-F238E27FC236}">
                  <a16:creationId xmlns:a16="http://schemas.microsoft.com/office/drawing/2014/main" id="{A46404D4-12F8-7D47-BDB8-362AAC06896D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6" name="Rectangle 465">
              <a:extLst>
                <a:ext uri="{FF2B5EF4-FFF2-40B4-BE49-F238E27FC236}">
                  <a16:creationId xmlns:a16="http://schemas.microsoft.com/office/drawing/2014/main" id="{3C3C3030-E109-6402-28F3-7BF1D84623C5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7" name="Rectangle 466">
              <a:extLst>
                <a:ext uri="{FF2B5EF4-FFF2-40B4-BE49-F238E27FC236}">
                  <a16:creationId xmlns:a16="http://schemas.microsoft.com/office/drawing/2014/main" id="{340810D3-90A4-C5FC-3597-F9ABB1C2AAF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68" name="ZoneTexte 467">
            <a:extLst>
              <a:ext uri="{FF2B5EF4-FFF2-40B4-BE49-F238E27FC236}">
                <a16:creationId xmlns:a16="http://schemas.microsoft.com/office/drawing/2014/main" id="{59B199ED-B68D-EBF9-B2EB-69C6D60AF552}"/>
              </a:ext>
            </a:extLst>
          </p:cNvPr>
          <p:cNvSpPr txBox="1"/>
          <p:nvPr/>
        </p:nvSpPr>
        <p:spPr>
          <a:xfrm>
            <a:off x="3934591" y="4874360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3FCJ</a:t>
            </a:r>
          </a:p>
        </p:txBody>
      </p:sp>
      <p:grpSp>
        <p:nvGrpSpPr>
          <p:cNvPr id="469" name="Groupe 468">
            <a:extLst>
              <a:ext uri="{FF2B5EF4-FFF2-40B4-BE49-F238E27FC236}">
                <a16:creationId xmlns:a16="http://schemas.microsoft.com/office/drawing/2014/main" id="{7E81D5F6-6012-1E31-0804-FFA424DA1C70}"/>
              </a:ext>
            </a:extLst>
          </p:cNvPr>
          <p:cNvGrpSpPr/>
          <p:nvPr/>
        </p:nvGrpSpPr>
        <p:grpSpPr>
          <a:xfrm>
            <a:off x="3934591" y="4388855"/>
            <a:ext cx="832611" cy="485506"/>
            <a:chOff x="835643" y="615163"/>
            <a:chExt cx="1665283" cy="948268"/>
          </a:xfrm>
        </p:grpSpPr>
        <p:sp>
          <p:nvSpPr>
            <p:cNvPr id="470" name="Rectangle 469">
              <a:extLst>
                <a:ext uri="{FF2B5EF4-FFF2-40B4-BE49-F238E27FC236}">
                  <a16:creationId xmlns:a16="http://schemas.microsoft.com/office/drawing/2014/main" id="{423C8622-810E-B161-6909-F30E016E382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71" name="Rectangle 470">
              <a:extLst>
                <a:ext uri="{FF2B5EF4-FFF2-40B4-BE49-F238E27FC236}">
                  <a16:creationId xmlns:a16="http://schemas.microsoft.com/office/drawing/2014/main" id="{DFDEF42B-4E20-7B40-F402-A9BD7022559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2" name="Rectangle 471">
              <a:extLst>
                <a:ext uri="{FF2B5EF4-FFF2-40B4-BE49-F238E27FC236}">
                  <a16:creationId xmlns:a16="http://schemas.microsoft.com/office/drawing/2014/main" id="{421CD323-861F-73D8-FA3B-E24FB3D3DC0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73" name="Rectangle 472">
              <a:extLst>
                <a:ext uri="{FF2B5EF4-FFF2-40B4-BE49-F238E27FC236}">
                  <a16:creationId xmlns:a16="http://schemas.microsoft.com/office/drawing/2014/main" id="{BF96893E-E990-BC60-CA45-D00B788091F1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4" name="Rectangle 473">
              <a:extLst>
                <a:ext uri="{FF2B5EF4-FFF2-40B4-BE49-F238E27FC236}">
                  <a16:creationId xmlns:a16="http://schemas.microsoft.com/office/drawing/2014/main" id="{95CD1F2E-61A5-351B-DD56-CF950EA6E44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5" name="Rectangle 474">
              <a:extLst>
                <a:ext uri="{FF2B5EF4-FFF2-40B4-BE49-F238E27FC236}">
                  <a16:creationId xmlns:a16="http://schemas.microsoft.com/office/drawing/2014/main" id="{2F357C6A-7A16-2840-84B0-CF47F770B8C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6" name="Rectangle 475">
              <a:extLst>
                <a:ext uri="{FF2B5EF4-FFF2-40B4-BE49-F238E27FC236}">
                  <a16:creationId xmlns:a16="http://schemas.microsoft.com/office/drawing/2014/main" id="{B10C5CA2-0DED-4CA9-62F4-2C1ECF4F2D5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77" name="ZoneTexte 476">
            <a:extLst>
              <a:ext uri="{FF2B5EF4-FFF2-40B4-BE49-F238E27FC236}">
                <a16:creationId xmlns:a16="http://schemas.microsoft.com/office/drawing/2014/main" id="{82559FEE-AFB8-E57E-CAAF-064400CED526}"/>
              </a:ext>
            </a:extLst>
          </p:cNvPr>
          <p:cNvSpPr txBox="1"/>
          <p:nvPr/>
        </p:nvSpPr>
        <p:spPr>
          <a:xfrm>
            <a:off x="3938207" y="5678006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3GID</a:t>
            </a:r>
          </a:p>
        </p:txBody>
      </p:sp>
      <p:grpSp>
        <p:nvGrpSpPr>
          <p:cNvPr id="478" name="Groupe 477">
            <a:extLst>
              <a:ext uri="{FF2B5EF4-FFF2-40B4-BE49-F238E27FC236}">
                <a16:creationId xmlns:a16="http://schemas.microsoft.com/office/drawing/2014/main" id="{BF71A1DB-CE93-C68F-FB6D-6E85F9A4FCD8}"/>
              </a:ext>
            </a:extLst>
          </p:cNvPr>
          <p:cNvGrpSpPr/>
          <p:nvPr/>
        </p:nvGrpSpPr>
        <p:grpSpPr>
          <a:xfrm>
            <a:off x="3938208" y="5192500"/>
            <a:ext cx="832611" cy="485506"/>
            <a:chOff x="835643" y="615163"/>
            <a:chExt cx="1665283" cy="948268"/>
          </a:xfrm>
        </p:grpSpPr>
        <p:sp>
          <p:nvSpPr>
            <p:cNvPr id="479" name="Rectangle 478">
              <a:extLst>
                <a:ext uri="{FF2B5EF4-FFF2-40B4-BE49-F238E27FC236}">
                  <a16:creationId xmlns:a16="http://schemas.microsoft.com/office/drawing/2014/main" id="{6B7A759C-FD0A-E443-59F0-8E55DC390E30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80" name="Rectangle 479">
              <a:extLst>
                <a:ext uri="{FF2B5EF4-FFF2-40B4-BE49-F238E27FC236}">
                  <a16:creationId xmlns:a16="http://schemas.microsoft.com/office/drawing/2014/main" id="{16DB6C7A-772D-C8C7-BDD9-E11770AA9D9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1" name="Rectangle 480">
              <a:extLst>
                <a:ext uri="{FF2B5EF4-FFF2-40B4-BE49-F238E27FC236}">
                  <a16:creationId xmlns:a16="http://schemas.microsoft.com/office/drawing/2014/main" id="{90FB140C-259E-6D8B-5013-F3CDCA9C0F37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82" name="Rectangle 481">
              <a:extLst>
                <a:ext uri="{FF2B5EF4-FFF2-40B4-BE49-F238E27FC236}">
                  <a16:creationId xmlns:a16="http://schemas.microsoft.com/office/drawing/2014/main" id="{BF6EBE95-C399-FE11-9DCB-A8BC162CDA6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3" name="Rectangle 482">
              <a:extLst>
                <a:ext uri="{FF2B5EF4-FFF2-40B4-BE49-F238E27FC236}">
                  <a16:creationId xmlns:a16="http://schemas.microsoft.com/office/drawing/2014/main" id="{EC52C699-08D1-288C-82E7-2D2281E920E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4" name="Rectangle 483">
              <a:extLst>
                <a:ext uri="{FF2B5EF4-FFF2-40B4-BE49-F238E27FC236}">
                  <a16:creationId xmlns:a16="http://schemas.microsoft.com/office/drawing/2014/main" id="{FB312020-753B-DF8C-DA3D-E0D6C1BCA5A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5" name="Rectangle 484">
              <a:extLst>
                <a:ext uri="{FF2B5EF4-FFF2-40B4-BE49-F238E27FC236}">
                  <a16:creationId xmlns:a16="http://schemas.microsoft.com/office/drawing/2014/main" id="{90B5A823-04FA-0D84-C82D-00F9076DFFD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88" name="ZoneTexte 487">
            <a:extLst>
              <a:ext uri="{FF2B5EF4-FFF2-40B4-BE49-F238E27FC236}">
                <a16:creationId xmlns:a16="http://schemas.microsoft.com/office/drawing/2014/main" id="{F387EC33-9966-8278-C4BC-145FF5570B1E}"/>
              </a:ext>
            </a:extLst>
          </p:cNvPr>
          <p:cNvSpPr txBox="1"/>
          <p:nvPr/>
        </p:nvSpPr>
        <p:spPr>
          <a:xfrm>
            <a:off x="5097649" y="1683716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3AF</a:t>
            </a:r>
          </a:p>
        </p:txBody>
      </p:sp>
      <p:grpSp>
        <p:nvGrpSpPr>
          <p:cNvPr id="489" name="Groupe 488">
            <a:extLst>
              <a:ext uri="{FF2B5EF4-FFF2-40B4-BE49-F238E27FC236}">
                <a16:creationId xmlns:a16="http://schemas.microsoft.com/office/drawing/2014/main" id="{F4CD372D-E7C3-E5E1-F848-B4CA7F3AAB4D}"/>
              </a:ext>
            </a:extLst>
          </p:cNvPr>
          <p:cNvGrpSpPr/>
          <p:nvPr/>
        </p:nvGrpSpPr>
        <p:grpSpPr>
          <a:xfrm>
            <a:off x="5097650" y="1198211"/>
            <a:ext cx="832611" cy="485506"/>
            <a:chOff x="835643" y="615163"/>
            <a:chExt cx="1665283" cy="948268"/>
          </a:xfrm>
        </p:grpSpPr>
        <p:sp>
          <p:nvSpPr>
            <p:cNvPr id="490" name="Rectangle 489">
              <a:extLst>
                <a:ext uri="{FF2B5EF4-FFF2-40B4-BE49-F238E27FC236}">
                  <a16:creationId xmlns:a16="http://schemas.microsoft.com/office/drawing/2014/main" id="{00591F10-9B80-77F1-C764-B06F598F1D3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91" name="Rectangle 490">
              <a:extLst>
                <a:ext uri="{FF2B5EF4-FFF2-40B4-BE49-F238E27FC236}">
                  <a16:creationId xmlns:a16="http://schemas.microsoft.com/office/drawing/2014/main" id="{4733E77C-DD83-C2F7-6029-9605780838A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2" name="Rectangle 491">
              <a:extLst>
                <a:ext uri="{FF2B5EF4-FFF2-40B4-BE49-F238E27FC236}">
                  <a16:creationId xmlns:a16="http://schemas.microsoft.com/office/drawing/2014/main" id="{2590147B-313E-279F-7D16-2C2827D3B39D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93" name="Rectangle 492">
              <a:extLst>
                <a:ext uri="{FF2B5EF4-FFF2-40B4-BE49-F238E27FC236}">
                  <a16:creationId xmlns:a16="http://schemas.microsoft.com/office/drawing/2014/main" id="{DECA26A3-04B8-D02E-50C4-AD674E761B6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4" name="Rectangle 493">
              <a:extLst>
                <a:ext uri="{FF2B5EF4-FFF2-40B4-BE49-F238E27FC236}">
                  <a16:creationId xmlns:a16="http://schemas.microsoft.com/office/drawing/2014/main" id="{6414A945-D13E-0FE6-6310-833953E02495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5" name="Rectangle 494">
              <a:extLst>
                <a:ext uri="{FF2B5EF4-FFF2-40B4-BE49-F238E27FC236}">
                  <a16:creationId xmlns:a16="http://schemas.microsoft.com/office/drawing/2014/main" id="{67292DB8-AB73-FA95-C89B-EA8719450B7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6" name="Rectangle 495">
              <a:extLst>
                <a:ext uri="{FF2B5EF4-FFF2-40B4-BE49-F238E27FC236}">
                  <a16:creationId xmlns:a16="http://schemas.microsoft.com/office/drawing/2014/main" id="{F6520194-4F78-7F56-702A-D26E47D8527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97" name="ZoneTexte 496">
            <a:extLst>
              <a:ext uri="{FF2B5EF4-FFF2-40B4-BE49-F238E27FC236}">
                <a16:creationId xmlns:a16="http://schemas.microsoft.com/office/drawing/2014/main" id="{36B04072-8E48-7C31-31B3-7EF9921E9568}"/>
              </a:ext>
            </a:extLst>
          </p:cNvPr>
          <p:cNvSpPr txBox="1"/>
          <p:nvPr/>
        </p:nvSpPr>
        <p:spPr>
          <a:xfrm>
            <a:off x="5101266" y="2487361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3FB</a:t>
            </a:r>
          </a:p>
        </p:txBody>
      </p:sp>
      <p:grpSp>
        <p:nvGrpSpPr>
          <p:cNvPr id="498" name="Groupe 497">
            <a:extLst>
              <a:ext uri="{FF2B5EF4-FFF2-40B4-BE49-F238E27FC236}">
                <a16:creationId xmlns:a16="http://schemas.microsoft.com/office/drawing/2014/main" id="{B713EB56-50FD-DD6F-382B-1AF46CBE6A50}"/>
              </a:ext>
            </a:extLst>
          </p:cNvPr>
          <p:cNvGrpSpPr/>
          <p:nvPr/>
        </p:nvGrpSpPr>
        <p:grpSpPr>
          <a:xfrm>
            <a:off x="5101267" y="2001856"/>
            <a:ext cx="832611" cy="485506"/>
            <a:chOff x="835643" y="615163"/>
            <a:chExt cx="1665283" cy="948268"/>
          </a:xfrm>
        </p:grpSpPr>
        <p:sp>
          <p:nvSpPr>
            <p:cNvPr id="499" name="Rectangle 498">
              <a:extLst>
                <a:ext uri="{FF2B5EF4-FFF2-40B4-BE49-F238E27FC236}">
                  <a16:creationId xmlns:a16="http://schemas.microsoft.com/office/drawing/2014/main" id="{EB06A94F-2ECC-26C2-A150-6D2861D4B858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00" name="Rectangle 499">
              <a:extLst>
                <a:ext uri="{FF2B5EF4-FFF2-40B4-BE49-F238E27FC236}">
                  <a16:creationId xmlns:a16="http://schemas.microsoft.com/office/drawing/2014/main" id="{3EA9F8E1-1DD1-3293-CF3D-20B7D35A8B6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1" name="Rectangle 500">
              <a:extLst>
                <a:ext uri="{FF2B5EF4-FFF2-40B4-BE49-F238E27FC236}">
                  <a16:creationId xmlns:a16="http://schemas.microsoft.com/office/drawing/2014/main" id="{35526FAC-7F04-4272-DF4D-F7E81B8F4AD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02" name="Rectangle 501">
              <a:extLst>
                <a:ext uri="{FF2B5EF4-FFF2-40B4-BE49-F238E27FC236}">
                  <a16:creationId xmlns:a16="http://schemas.microsoft.com/office/drawing/2014/main" id="{97F4169C-F04A-D39A-6253-53F742E2000F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3" name="Rectangle 502">
              <a:extLst>
                <a:ext uri="{FF2B5EF4-FFF2-40B4-BE49-F238E27FC236}">
                  <a16:creationId xmlns:a16="http://schemas.microsoft.com/office/drawing/2014/main" id="{A1D874DB-6E09-50CD-D5E1-DD597AD53F6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4" name="Rectangle 503">
              <a:extLst>
                <a:ext uri="{FF2B5EF4-FFF2-40B4-BE49-F238E27FC236}">
                  <a16:creationId xmlns:a16="http://schemas.microsoft.com/office/drawing/2014/main" id="{04E606D7-CE0C-70E5-8253-51A8D3127CB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5" name="Rectangle 504">
              <a:extLst>
                <a:ext uri="{FF2B5EF4-FFF2-40B4-BE49-F238E27FC236}">
                  <a16:creationId xmlns:a16="http://schemas.microsoft.com/office/drawing/2014/main" id="{B540A9FA-CF20-DFFF-056B-C93654471DEE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06" name="ZoneTexte 505">
            <a:extLst>
              <a:ext uri="{FF2B5EF4-FFF2-40B4-BE49-F238E27FC236}">
                <a16:creationId xmlns:a16="http://schemas.microsoft.com/office/drawing/2014/main" id="{96B4AAE6-5E52-55F7-12C0-697070493A50}"/>
              </a:ext>
            </a:extLst>
          </p:cNvPr>
          <p:cNvSpPr txBox="1"/>
          <p:nvPr/>
        </p:nvSpPr>
        <p:spPr>
          <a:xfrm>
            <a:off x="5099323" y="3277739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3HI</a:t>
            </a:r>
          </a:p>
        </p:txBody>
      </p:sp>
      <p:grpSp>
        <p:nvGrpSpPr>
          <p:cNvPr id="507" name="Groupe 506">
            <a:extLst>
              <a:ext uri="{FF2B5EF4-FFF2-40B4-BE49-F238E27FC236}">
                <a16:creationId xmlns:a16="http://schemas.microsoft.com/office/drawing/2014/main" id="{80E2BEA5-13F5-3AEC-E41F-EE548DF0D32A}"/>
              </a:ext>
            </a:extLst>
          </p:cNvPr>
          <p:cNvGrpSpPr/>
          <p:nvPr/>
        </p:nvGrpSpPr>
        <p:grpSpPr>
          <a:xfrm>
            <a:off x="5099324" y="2792234"/>
            <a:ext cx="832611" cy="485506"/>
            <a:chOff x="835643" y="615163"/>
            <a:chExt cx="1665283" cy="948268"/>
          </a:xfrm>
        </p:grpSpPr>
        <p:sp>
          <p:nvSpPr>
            <p:cNvPr id="508" name="Rectangle 507">
              <a:extLst>
                <a:ext uri="{FF2B5EF4-FFF2-40B4-BE49-F238E27FC236}">
                  <a16:creationId xmlns:a16="http://schemas.microsoft.com/office/drawing/2014/main" id="{FB8B29A6-AA7A-BFC5-1BC7-EF0DC795571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09" name="Rectangle 508">
              <a:extLst>
                <a:ext uri="{FF2B5EF4-FFF2-40B4-BE49-F238E27FC236}">
                  <a16:creationId xmlns:a16="http://schemas.microsoft.com/office/drawing/2014/main" id="{455B98F2-4F0F-B026-E79A-19CA01CA584A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0" name="Rectangle 509">
              <a:extLst>
                <a:ext uri="{FF2B5EF4-FFF2-40B4-BE49-F238E27FC236}">
                  <a16:creationId xmlns:a16="http://schemas.microsoft.com/office/drawing/2014/main" id="{E4DA46DD-FCEC-73BD-01D1-7849B7F84C9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11" name="Rectangle 510">
              <a:extLst>
                <a:ext uri="{FF2B5EF4-FFF2-40B4-BE49-F238E27FC236}">
                  <a16:creationId xmlns:a16="http://schemas.microsoft.com/office/drawing/2014/main" id="{12AD750A-9064-D57A-5866-F60BA9F5695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2" name="Rectangle 511">
              <a:extLst>
                <a:ext uri="{FF2B5EF4-FFF2-40B4-BE49-F238E27FC236}">
                  <a16:creationId xmlns:a16="http://schemas.microsoft.com/office/drawing/2014/main" id="{34D23E84-73A1-8EE1-5F9F-429072B5703B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3" name="Rectangle 512">
              <a:extLst>
                <a:ext uri="{FF2B5EF4-FFF2-40B4-BE49-F238E27FC236}">
                  <a16:creationId xmlns:a16="http://schemas.microsoft.com/office/drawing/2014/main" id="{D59EAB90-A55C-97F9-46F3-4F33C902809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4" name="Rectangle 513">
              <a:extLst>
                <a:ext uri="{FF2B5EF4-FFF2-40B4-BE49-F238E27FC236}">
                  <a16:creationId xmlns:a16="http://schemas.microsoft.com/office/drawing/2014/main" id="{775936AE-D5F7-0DB0-B6EF-6FBBBECFCC2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15" name="ZoneTexte 514">
            <a:extLst>
              <a:ext uri="{FF2B5EF4-FFF2-40B4-BE49-F238E27FC236}">
                <a16:creationId xmlns:a16="http://schemas.microsoft.com/office/drawing/2014/main" id="{1896EC83-ED19-4886-9A06-6B9C998462F9}"/>
              </a:ext>
            </a:extLst>
          </p:cNvPr>
          <p:cNvSpPr txBox="1"/>
          <p:nvPr/>
        </p:nvSpPr>
        <p:spPr>
          <a:xfrm>
            <a:off x="5102940" y="4081385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3GI</a:t>
            </a:r>
          </a:p>
        </p:txBody>
      </p:sp>
      <p:grpSp>
        <p:nvGrpSpPr>
          <p:cNvPr id="516" name="Groupe 515">
            <a:extLst>
              <a:ext uri="{FF2B5EF4-FFF2-40B4-BE49-F238E27FC236}">
                <a16:creationId xmlns:a16="http://schemas.microsoft.com/office/drawing/2014/main" id="{CADC33E9-F8CB-BE7B-0B8F-F5F0A056E730}"/>
              </a:ext>
            </a:extLst>
          </p:cNvPr>
          <p:cNvGrpSpPr/>
          <p:nvPr/>
        </p:nvGrpSpPr>
        <p:grpSpPr>
          <a:xfrm>
            <a:off x="5102940" y="3595879"/>
            <a:ext cx="832611" cy="485506"/>
            <a:chOff x="835643" y="615163"/>
            <a:chExt cx="1665283" cy="948268"/>
          </a:xfrm>
        </p:grpSpPr>
        <p:sp>
          <p:nvSpPr>
            <p:cNvPr id="517" name="Rectangle 516">
              <a:extLst>
                <a:ext uri="{FF2B5EF4-FFF2-40B4-BE49-F238E27FC236}">
                  <a16:creationId xmlns:a16="http://schemas.microsoft.com/office/drawing/2014/main" id="{590F8241-375F-F8A7-474A-D519277A83BC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18" name="Rectangle 517">
              <a:extLst>
                <a:ext uri="{FF2B5EF4-FFF2-40B4-BE49-F238E27FC236}">
                  <a16:creationId xmlns:a16="http://schemas.microsoft.com/office/drawing/2014/main" id="{ABB9DF00-E98A-7092-7F81-D07DD7131978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9" name="Rectangle 518">
              <a:extLst>
                <a:ext uri="{FF2B5EF4-FFF2-40B4-BE49-F238E27FC236}">
                  <a16:creationId xmlns:a16="http://schemas.microsoft.com/office/drawing/2014/main" id="{287511C2-B99D-9BC6-7743-72F707B8829F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20" name="Rectangle 519">
              <a:extLst>
                <a:ext uri="{FF2B5EF4-FFF2-40B4-BE49-F238E27FC236}">
                  <a16:creationId xmlns:a16="http://schemas.microsoft.com/office/drawing/2014/main" id="{DD6CFA74-96BB-4C4D-94C1-10EE1AC2E7A6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1" name="Rectangle 520">
              <a:extLst>
                <a:ext uri="{FF2B5EF4-FFF2-40B4-BE49-F238E27FC236}">
                  <a16:creationId xmlns:a16="http://schemas.microsoft.com/office/drawing/2014/main" id="{DB6EF8B6-4582-A370-E800-E08A875FA8B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2" name="Rectangle 521">
              <a:extLst>
                <a:ext uri="{FF2B5EF4-FFF2-40B4-BE49-F238E27FC236}">
                  <a16:creationId xmlns:a16="http://schemas.microsoft.com/office/drawing/2014/main" id="{C8C441D3-16AE-D9EE-087C-8F863873772A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3" name="Rectangle 522">
              <a:extLst>
                <a:ext uri="{FF2B5EF4-FFF2-40B4-BE49-F238E27FC236}">
                  <a16:creationId xmlns:a16="http://schemas.microsoft.com/office/drawing/2014/main" id="{BA56CBAC-B8FF-D9BE-D770-92F3930E5A2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24" name="ZoneTexte 523">
            <a:extLst>
              <a:ext uri="{FF2B5EF4-FFF2-40B4-BE49-F238E27FC236}">
                <a16:creationId xmlns:a16="http://schemas.microsoft.com/office/drawing/2014/main" id="{98EA9625-6235-3962-2883-B3F407231FBE}"/>
              </a:ext>
            </a:extLst>
          </p:cNvPr>
          <p:cNvSpPr txBox="1"/>
          <p:nvPr/>
        </p:nvSpPr>
        <p:spPr>
          <a:xfrm>
            <a:off x="5120854" y="4874360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3IE</a:t>
            </a:r>
          </a:p>
        </p:txBody>
      </p:sp>
      <p:grpSp>
        <p:nvGrpSpPr>
          <p:cNvPr id="525" name="Groupe 524">
            <a:extLst>
              <a:ext uri="{FF2B5EF4-FFF2-40B4-BE49-F238E27FC236}">
                <a16:creationId xmlns:a16="http://schemas.microsoft.com/office/drawing/2014/main" id="{747EC7E8-8700-E26F-CDA6-CDEC20F7FDF0}"/>
              </a:ext>
            </a:extLst>
          </p:cNvPr>
          <p:cNvGrpSpPr/>
          <p:nvPr/>
        </p:nvGrpSpPr>
        <p:grpSpPr>
          <a:xfrm>
            <a:off x="5120855" y="4388855"/>
            <a:ext cx="832611" cy="485506"/>
            <a:chOff x="835643" y="615163"/>
            <a:chExt cx="1665283" cy="948268"/>
          </a:xfrm>
        </p:grpSpPr>
        <p:sp>
          <p:nvSpPr>
            <p:cNvPr id="526" name="Rectangle 525">
              <a:extLst>
                <a:ext uri="{FF2B5EF4-FFF2-40B4-BE49-F238E27FC236}">
                  <a16:creationId xmlns:a16="http://schemas.microsoft.com/office/drawing/2014/main" id="{EC7A8C49-1580-4848-89C6-73A2E7EB9518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27" name="Rectangle 526">
              <a:extLst>
                <a:ext uri="{FF2B5EF4-FFF2-40B4-BE49-F238E27FC236}">
                  <a16:creationId xmlns:a16="http://schemas.microsoft.com/office/drawing/2014/main" id="{38F1C7EB-7AF7-5214-3C7E-A44BA1A6A67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8" name="Rectangle 527">
              <a:extLst>
                <a:ext uri="{FF2B5EF4-FFF2-40B4-BE49-F238E27FC236}">
                  <a16:creationId xmlns:a16="http://schemas.microsoft.com/office/drawing/2014/main" id="{3908DDAB-0223-55C8-B9EE-A4B8FF929E4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29" name="Rectangle 528">
              <a:extLst>
                <a:ext uri="{FF2B5EF4-FFF2-40B4-BE49-F238E27FC236}">
                  <a16:creationId xmlns:a16="http://schemas.microsoft.com/office/drawing/2014/main" id="{5C3D4D3C-08DF-4AA3-4A33-BA25781B3316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0" name="Rectangle 529">
              <a:extLst>
                <a:ext uri="{FF2B5EF4-FFF2-40B4-BE49-F238E27FC236}">
                  <a16:creationId xmlns:a16="http://schemas.microsoft.com/office/drawing/2014/main" id="{C0F27293-526F-D1A1-9B90-99C35823978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1" name="Rectangle 530">
              <a:extLst>
                <a:ext uri="{FF2B5EF4-FFF2-40B4-BE49-F238E27FC236}">
                  <a16:creationId xmlns:a16="http://schemas.microsoft.com/office/drawing/2014/main" id="{31AF7B1A-A71B-F677-A2D0-40AE0E9486E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2" name="Rectangle 531">
              <a:extLst>
                <a:ext uri="{FF2B5EF4-FFF2-40B4-BE49-F238E27FC236}">
                  <a16:creationId xmlns:a16="http://schemas.microsoft.com/office/drawing/2014/main" id="{CD07D8E2-DDE1-2795-BF57-460AA04E12C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33" name="ZoneTexte 532">
            <a:extLst>
              <a:ext uri="{FF2B5EF4-FFF2-40B4-BE49-F238E27FC236}">
                <a16:creationId xmlns:a16="http://schemas.microsoft.com/office/drawing/2014/main" id="{EBBA689B-975F-B86E-26FB-52156E90F27A}"/>
              </a:ext>
            </a:extLst>
          </p:cNvPr>
          <p:cNvSpPr txBox="1"/>
          <p:nvPr/>
        </p:nvSpPr>
        <p:spPr>
          <a:xfrm>
            <a:off x="5124471" y="5678006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3ID</a:t>
            </a:r>
          </a:p>
        </p:txBody>
      </p:sp>
      <p:grpSp>
        <p:nvGrpSpPr>
          <p:cNvPr id="534" name="Groupe 533">
            <a:extLst>
              <a:ext uri="{FF2B5EF4-FFF2-40B4-BE49-F238E27FC236}">
                <a16:creationId xmlns:a16="http://schemas.microsoft.com/office/drawing/2014/main" id="{79344D46-7565-011F-5BC2-AFC97D73AA45}"/>
              </a:ext>
            </a:extLst>
          </p:cNvPr>
          <p:cNvGrpSpPr/>
          <p:nvPr/>
        </p:nvGrpSpPr>
        <p:grpSpPr>
          <a:xfrm>
            <a:off x="5124472" y="5192500"/>
            <a:ext cx="832611" cy="485506"/>
            <a:chOff x="835643" y="615163"/>
            <a:chExt cx="1665283" cy="948268"/>
          </a:xfrm>
        </p:grpSpPr>
        <p:sp>
          <p:nvSpPr>
            <p:cNvPr id="535" name="Rectangle 534">
              <a:extLst>
                <a:ext uri="{FF2B5EF4-FFF2-40B4-BE49-F238E27FC236}">
                  <a16:creationId xmlns:a16="http://schemas.microsoft.com/office/drawing/2014/main" id="{49E1250D-9D35-51D5-5C27-0C3F8DA5579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36" name="Rectangle 535">
              <a:extLst>
                <a:ext uri="{FF2B5EF4-FFF2-40B4-BE49-F238E27FC236}">
                  <a16:creationId xmlns:a16="http://schemas.microsoft.com/office/drawing/2014/main" id="{071F8691-3C4C-99C7-1EF5-7D4A4FFCA7CA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7" name="Rectangle 536">
              <a:extLst>
                <a:ext uri="{FF2B5EF4-FFF2-40B4-BE49-F238E27FC236}">
                  <a16:creationId xmlns:a16="http://schemas.microsoft.com/office/drawing/2014/main" id="{9051E438-0F07-E530-0DD0-B43B1AACF94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38" name="Rectangle 537">
              <a:extLst>
                <a:ext uri="{FF2B5EF4-FFF2-40B4-BE49-F238E27FC236}">
                  <a16:creationId xmlns:a16="http://schemas.microsoft.com/office/drawing/2014/main" id="{85774F0C-ACF5-40EA-87C2-C1B2566B899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9" name="Rectangle 538">
              <a:extLst>
                <a:ext uri="{FF2B5EF4-FFF2-40B4-BE49-F238E27FC236}">
                  <a16:creationId xmlns:a16="http://schemas.microsoft.com/office/drawing/2014/main" id="{CA6C2B6F-A51B-13EA-FD5B-074201C81F1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0" name="Rectangle 539">
              <a:extLst>
                <a:ext uri="{FF2B5EF4-FFF2-40B4-BE49-F238E27FC236}">
                  <a16:creationId xmlns:a16="http://schemas.microsoft.com/office/drawing/2014/main" id="{95E86F39-010E-7671-2D0A-CC068DBAA00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1" name="Rectangle 540">
              <a:extLst>
                <a:ext uri="{FF2B5EF4-FFF2-40B4-BE49-F238E27FC236}">
                  <a16:creationId xmlns:a16="http://schemas.microsoft.com/office/drawing/2014/main" id="{BBC46AF3-8C0D-DFD0-D549-4C06E86FF7E0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42" name="ZoneTexte 541">
            <a:extLst>
              <a:ext uri="{FF2B5EF4-FFF2-40B4-BE49-F238E27FC236}">
                <a16:creationId xmlns:a16="http://schemas.microsoft.com/office/drawing/2014/main" id="{23043160-A560-FBE4-778A-016C9F78ABC0}"/>
              </a:ext>
            </a:extLst>
          </p:cNvPr>
          <p:cNvSpPr txBox="1"/>
          <p:nvPr/>
        </p:nvSpPr>
        <p:spPr>
          <a:xfrm>
            <a:off x="6266165" y="1683716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4HIE</a:t>
            </a:r>
          </a:p>
        </p:txBody>
      </p:sp>
      <p:grpSp>
        <p:nvGrpSpPr>
          <p:cNvPr id="543" name="Groupe 542">
            <a:extLst>
              <a:ext uri="{FF2B5EF4-FFF2-40B4-BE49-F238E27FC236}">
                <a16:creationId xmlns:a16="http://schemas.microsoft.com/office/drawing/2014/main" id="{141ECB00-D34B-CAEC-0BE3-CBDC9BEDBDBC}"/>
              </a:ext>
            </a:extLst>
          </p:cNvPr>
          <p:cNvGrpSpPr/>
          <p:nvPr/>
        </p:nvGrpSpPr>
        <p:grpSpPr>
          <a:xfrm>
            <a:off x="6266166" y="1198211"/>
            <a:ext cx="832611" cy="485506"/>
            <a:chOff x="835643" y="615163"/>
            <a:chExt cx="1665283" cy="948268"/>
          </a:xfrm>
        </p:grpSpPr>
        <p:sp>
          <p:nvSpPr>
            <p:cNvPr id="544" name="Rectangle 543">
              <a:extLst>
                <a:ext uri="{FF2B5EF4-FFF2-40B4-BE49-F238E27FC236}">
                  <a16:creationId xmlns:a16="http://schemas.microsoft.com/office/drawing/2014/main" id="{56A26BA2-20B8-D01F-35CA-5A283A07ADF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45" name="Rectangle 544">
              <a:extLst>
                <a:ext uri="{FF2B5EF4-FFF2-40B4-BE49-F238E27FC236}">
                  <a16:creationId xmlns:a16="http://schemas.microsoft.com/office/drawing/2014/main" id="{0015B649-C943-3C22-F0FE-D171AF066DA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6" name="Rectangle 545">
              <a:extLst>
                <a:ext uri="{FF2B5EF4-FFF2-40B4-BE49-F238E27FC236}">
                  <a16:creationId xmlns:a16="http://schemas.microsoft.com/office/drawing/2014/main" id="{F7553AC4-7E2D-9373-6F8E-400A8AD0661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47" name="Rectangle 546">
              <a:extLst>
                <a:ext uri="{FF2B5EF4-FFF2-40B4-BE49-F238E27FC236}">
                  <a16:creationId xmlns:a16="http://schemas.microsoft.com/office/drawing/2014/main" id="{7A830F0F-C5E7-5618-BE67-676CE76AB81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8" name="Rectangle 547">
              <a:extLst>
                <a:ext uri="{FF2B5EF4-FFF2-40B4-BE49-F238E27FC236}">
                  <a16:creationId xmlns:a16="http://schemas.microsoft.com/office/drawing/2014/main" id="{15E732A6-A8F2-49C3-BE63-9FE082DBD1EB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9" name="Rectangle 548">
              <a:extLst>
                <a:ext uri="{FF2B5EF4-FFF2-40B4-BE49-F238E27FC236}">
                  <a16:creationId xmlns:a16="http://schemas.microsoft.com/office/drawing/2014/main" id="{8684EEBD-D2E3-F1BF-4EBD-D1E8F59EEA8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0" name="Rectangle 549">
              <a:extLst>
                <a:ext uri="{FF2B5EF4-FFF2-40B4-BE49-F238E27FC236}">
                  <a16:creationId xmlns:a16="http://schemas.microsoft.com/office/drawing/2014/main" id="{8BCDBA00-D5AE-24CE-C7C2-C0F8B35815F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51" name="ZoneTexte 550">
            <a:extLst>
              <a:ext uri="{FF2B5EF4-FFF2-40B4-BE49-F238E27FC236}">
                <a16:creationId xmlns:a16="http://schemas.microsoft.com/office/drawing/2014/main" id="{B65670EC-C8D9-C7A1-5A61-3CFD91207710}"/>
              </a:ext>
            </a:extLst>
          </p:cNvPr>
          <p:cNvSpPr txBox="1"/>
          <p:nvPr/>
        </p:nvSpPr>
        <p:spPr>
          <a:xfrm>
            <a:off x="6269781" y="2487361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4HID</a:t>
            </a:r>
          </a:p>
        </p:txBody>
      </p:sp>
      <p:grpSp>
        <p:nvGrpSpPr>
          <p:cNvPr id="552" name="Groupe 551">
            <a:extLst>
              <a:ext uri="{FF2B5EF4-FFF2-40B4-BE49-F238E27FC236}">
                <a16:creationId xmlns:a16="http://schemas.microsoft.com/office/drawing/2014/main" id="{04C99407-4AA0-C047-7A53-53ED360FC074}"/>
              </a:ext>
            </a:extLst>
          </p:cNvPr>
          <p:cNvGrpSpPr/>
          <p:nvPr/>
        </p:nvGrpSpPr>
        <p:grpSpPr>
          <a:xfrm>
            <a:off x="6269782" y="2001856"/>
            <a:ext cx="832611" cy="485506"/>
            <a:chOff x="835643" y="615163"/>
            <a:chExt cx="1665283" cy="948268"/>
          </a:xfrm>
        </p:grpSpPr>
        <p:sp>
          <p:nvSpPr>
            <p:cNvPr id="553" name="Rectangle 552">
              <a:extLst>
                <a:ext uri="{FF2B5EF4-FFF2-40B4-BE49-F238E27FC236}">
                  <a16:creationId xmlns:a16="http://schemas.microsoft.com/office/drawing/2014/main" id="{B0EAB59F-EAEC-C872-2901-64D684B3AE10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54" name="Rectangle 553">
              <a:extLst>
                <a:ext uri="{FF2B5EF4-FFF2-40B4-BE49-F238E27FC236}">
                  <a16:creationId xmlns:a16="http://schemas.microsoft.com/office/drawing/2014/main" id="{4392D80D-D084-8184-8854-156A407F22C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5" name="Rectangle 554">
              <a:extLst>
                <a:ext uri="{FF2B5EF4-FFF2-40B4-BE49-F238E27FC236}">
                  <a16:creationId xmlns:a16="http://schemas.microsoft.com/office/drawing/2014/main" id="{5C9EA090-042A-513F-F798-931FC53A9FA1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56" name="Rectangle 555">
              <a:extLst>
                <a:ext uri="{FF2B5EF4-FFF2-40B4-BE49-F238E27FC236}">
                  <a16:creationId xmlns:a16="http://schemas.microsoft.com/office/drawing/2014/main" id="{163C018A-E2D2-0EA6-D5D6-DB4B27DAB5B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7" name="Rectangle 556">
              <a:extLst>
                <a:ext uri="{FF2B5EF4-FFF2-40B4-BE49-F238E27FC236}">
                  <a16:creationId xmlns:a16="http://schemas.microsoft.com/office/drawing/2014/main" id="{F92F7968-A702-0B68-FA68-F727BF04407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8" name="Rectangle 557">
              <a:extLst>
                <a:ext uri="{FF2B5EF4-FFF2-40B4-BE49-F238E27FC236}">
                  <a16:creationId xmlns:a16="http://schemas.microsoft.com/office/drawing/2014/main" id="{6B08024F-4C5E-EEBC-0A5E-3B68062CE46A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9" name="Rectangle 558">
              <a:extLst>
                <a:ext uri="{FF2B5EF4-FFF2-40B4-BE49-F238E27FC236}">
                  <a16:creationId xmlns:a16="http://schemas.microsoft.com/office/drawing/2014/main" id="{199832DF-EB1C-68AC-C396-CDD56261C74C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60" name="ZoneTexte 559">
            <a:extLst>
              <a:ext uri="{FF2B5EF4-FFF2-40B4-BE49-F238E27FC236}">
                <a16:creationId xmlns:a16="http://schemas.microsoft.com/office/drawing/2014/main" id="{ECB29460-1FF1-2152-EC56-258CC17DD2A4}"/>
              </a:ext>
            </a:extLst>
          </p:cNvPr>
          <p:cNvSpPr txBox="1"/>
          <p:nvPr/>
        </p:nvSpPr>
        <p:spPr>
          <a:xfrm>
            <a:off x="6267839" y="3277739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4GIE</a:t>
            </a:r>
          </a:p>
        </p:txBody>
      </p:sp>
      <p:grpSp>
        <p:nvGrpSpPr>
          <p:cNvPr id="561" name="Groupe 560">
            <a:extLst>
              <a:ext uri="{FF2B5EF4-FFF2-40B4-BE49-F238E27FC236}">
                <a16:creationId xmlns:a16="http://schemas.microsoft.com/office/drawing/2014/main" id="{C0D69CA4-CA0F-7C89-6B49-FAE8DD18F0C2}"/>
              </a:ext>
            </a:extLst>
          </p:cNvPr>
          <p:cNvGrpSpPr/>
          <p:nvPr/>
        </p:nvGrpSpPr>
        <p:grpSpPr>
          <a:xfrm>
            <a:off x="6267840" y="2792234"/>
            <a:ext cx="832611" cy="485506"/>
            <a:chOff x="835643" y="615163"/>
            <a:chExt cx="1665283" cy="948268"/>
          </a:xfrm>
        </p:grpSpPr>
        <p:sp>
          <p:nvSpPr>
            <p:cNvPr id="562" name="Rectangle 561">
              <a:extLst>
                <a:ext uri="{FF2B5EF4-FFF2-40B4-BE49-F238E27FC236}">
                  <a16:creationId xmlns:a16="http://schemas.microsoft.com/office/drawing/2014/main" id="{24991D0C-7D29-5A8B-F80B-F79806C6328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63" name="Rectangle 562">
              <a:extLst>
                <a:ext uri="{FF2B5EF4-FFF2-40B4-BE49-F238E27FC236}">
                  <a16:creationId xmlns:a16="http://schemas.microsoft.com/office/drawing/2014/main" id="{A41083B1-2801-D097-303C-AFBB47E4E8E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4" name="Rectangle 563">
              <a:extLst>
                <a:ext uri="{FF2B5EF4-FFF2-40B4-BE49-F238E27FC236}">
                  <a16:creationId xmlns:a16="http://schemas.microsoft.com/office/drawing/2014/main" id="{E514E48E-E110-05C6-0686-8EF0DD60FFFF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65" name="Rectangle 564">
              <a:extLst>
                <a:ext uri="{FF2B5EF4-FFF2-40B4-BE49-F238E27FC236}">
                  <a16:creationId xmlns:a16="http://schemas.microsoft.com/office/drawing/2014/main" id="{0102EA08-0088-52E8-7B05-2EA8BD8EFD82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6" name="Rectangle 565">
              <a:extLst>
                <a:ext uri="{FF2B5EF4-FFF2-40B4-BE49-F238E27FC236}">
                  <a16:creationId xmlns:a16="http://schemas.microsoft.com/office/drawing/2014/main" id="{E38BE3CE-530E-5D0A-9EBE-8ECA6C14FC3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7" name="Rectangle 566">
              <a:extLst>
                <a:ext uri="{FF2B5EF4-FFF2-40B4-BE49-F238E27FC236}">
                  <a16:creationId xmlns:a16="http://schemas.microsoft.com/office/drawing/2014/main" id="{3B2F0A65-6E5D-75B0-460D-33842F48AB8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8" name="Rectangle 567">
              <a:extLst>
                <a:ext uri="{FF2B5EF4-FFF2-40B4-BE49-F238E27FC236}">
                  <a16:creationId xmlns:a16="http://schemas.microsoft.com/office/drawing/2014/main" id="{9CE2CE19-C303-67F7-E5FE-E9042E1EF576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69" name="ZoneTexte 568">
            <a:extLst>
              <a:ext uri="{FF2B5EF4-FFF2-40B4-BE49-F238E27FC236}">
                <a16:creationId xmlns:a16="http://schemas.microsoft.com/office/drawing/2014/main" id="{C18C5A00-8AA1-EBA3-51A8-0C94628AF62F}"/>
              </a:ext>
            </a:extLst>
          </p:cNvPr>
          <p:cNvSpPr txBox="1"/>
          <p:nvPr/>
        </p:nvSpPr>
        <p:spPr>
          <a:xfrm>
            <a:off x="6271455" y="4081385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4GID</a:t>
            </a:r>
          </a:p>
        </p:txBody>
      </p:sp>
      <p:grpSp>
        <p:nvGrpSpPr>
          <p:cNvPr id="570" name="Groupe 569">
            <a:extLst>
              <a:ext uri="{FF2B5EF4-FFF2-40B4-BE49-F238E27FC236}">
                <a16:creationId xmlns:a16="http://schemas.microsoft.com/office/drawing/2014/main" id="{998E3B4B-7CA3-BD2E-0105-F5940029AD78}"/>
              </a:ext>
            </a:extLst>
          </p:cNvPr>
          <p:cNvGrpSpPr/>
          <p:nvPr/>
        </p:nvGrpSpPr>
        <p:grpSpPr>
          <a:xfrm>
            <a:off x="6271456" y="3595879"/>
            <a:ext cx="832611" cy="485506"/>
            <a:chOff x="835643" y="615163"/>
            <a:chExt cx="1665283" cy="948268"/>
          </a:xfrm>
        </p:grpSpPr>
        <p:sp>
          <p:nvSpPr>
            <p:cNvPr id="571" name="Rectangle 570">
              <a:extLst>
                <a:ext uri="{FF2B5EF4-FFF2-40B4-BE49-F238E27FC236}">
                  <a16:creationId xmlns:a16="http://schemas.microsoft.com/office/drawing/2014/main" id="{FDB30FA3-538C-B04E-70D2-5854E77EAC9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72" name="Rectangle 571">
              <a:extLst>
                <a:ext uri="{FF2B5EF4-FFF2-40B4-BE49-F238E27FC236}">
                  <a16:creationId xmlns:a16="http://schemas.microsoft.com/office/drawing/2014/main" id="{35CB7CCC-6122-A237-064C-3C3BEE27655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3" name="Rectangle 572">
              <a:extLst>
                <a:ext uri="{FF2B5EF4-FFF2-40B4-BE49-F238E27FC236}">
                  <a16:creationId xmlns:a16="http://schemas.microsoft.com/office/drawing/2014/main" id="{41824931-6F04-0078-95EA-A66348AD401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74" name="Rectangle 573">
              <a:extLst>
                <a:ext uri="{FF2B5EF4-FFF2-40B4-BE49-F238E27FC236}">
                  <a16:creationId xmlns:a16="http://schemas.microsoft.com/office/drawing/2014/main" id="{C3DDC8E0-B9FE-190D-969E-C1AF8BD49A0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5" name="Rectangle 574">
              <a:extLst>
                <a:ext uri="{FF2B5EF4-FFF2-40B4-BE49-F238E27FC236}">
                  <a16:creationId xmlns:a16="http://schemas.microsoft.com/office/drawing/2014/main" id="{16AB587B-33E2-A803-BB49-2C959148E4DC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6" name="Rectangle 575">
              <a:extLst>
                <a:ext uri="{FF2B5EF4-FFF2-40B4-BE49-F238E27FC236}">
                  <a16:creationId xmlns:a16="http://schemas.microsoft.com/office/drawing/2014/main" id="{43617840-C230-2867-BBB2-FA7AE6BF165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7" name="Rectangle 576">
              <a:extLst>
                <a:ext uri="{FF2B5EF4-FFF2-40B4-BE49-F238E27FC236}">
                  <a16:creationId xmlns:a16="http://schemas.microsoft.com/office/drawing/2014/main" id="{9A338E08-F113-D685-F136-7CDF77BE369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96" name="ZoneTexte 595">
            <a:extLst>
              <a:ext uri="{FF2B5EF4-FFF2-40B4-BE49-F238E27FC236}">
                <a16:creationId xmlns:a16="http://schemas.microsoft.com/office/drawing/2014/main" id="{C8429AFC-CAA9-1694-988D-8F80B9C82B59}"/>
              </a:ext>
            </a:extLst>
          </p:cNvPr>
          <p:cNvSpPr txBox="1"/>
          <p:nvPr/>
        </p:nvSpPr>
        <p:spPr>
          <a:xfrm>
            <a:off x="7433844" y="1683716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4AI</a:t>
            </a:r>
          </a:p>
        </p:txBody>
      </p:sp>
      <p:grpSp>
        <p:nvGrpSpPr>
          <p:cNvPr id="597" name="Groupe 596">
            <a:extLst>
              <a:ext uri="{FF2B5EF4-FFF2-40B4-BE49-F238E27FC236}">
                <a16:creationId xmlns:a16="http://schemas.microsoft.com/office/drawing/2014/main" id="{318C5684-2355-3275-E229-74737FCA8051}"/>
              </a:ext>
            </a:extLst>
          </p:cNvPr>
          <p:cNvGrpSpPr/>
          <p:nvPr/>
        </p:nvGrpSpPr>
        <p:grpSpPr>
          <a:xfrm>
            <a:off x="7433844" y="1198211"/>
            <a:ext cx="832611" cy="485506"/>
            <a:chOff x="835643" y="615163"/>
            <a:chExt cx="1665283" cy="948268"/>
          </a:xfrm>
        </p:grpSpPr>
        <p:sp>
          <p:nvSpPr>
            <p:cNvPr id="598" name="Rectangle 597">
              <a:extLst>
                <a:ext uri="{FF2B5EF4-FFF2-40B4-BE49-F238E27FC236}">
                  <a16:creationId xmlns:a16="http://schemas.microsoft.com/office/drawing/2014/main" id="{B1A1C161-96F4-2695-B844-4010E57784E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99" name="Rectangle 598">
              <a:extLst>
                <a:ext uri="{FF2B5EF4-FFF2-40B4-BE49-F238E27FC236}">
                  <a16:creationId xmlns:a16="http://schemas.microsoft.com/office/drawing/2014/main" id="{E10B7795-4A13-E393-2F7C-927E0C2D45C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0" name="Rectangle 599">
              <a:extLst>
                <a:ext uri="{FF2B5EF4-FFF2-40B4-BE49-F238E27FC236}">
                  <a16:creationId xmlns:a16="http://schemas.microsoft.com/office/drawing/2014/main" id="{1D3A055C-9F38-8A55-D6C9-4DBB5AC5360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01" name="Rectangle 600">
              <a:extLst>
                <a:ext uri="{FF2B5EF4-FFF2-40B4-BE49-F238E27FC236}">
                  <a16:creationId xmlns:a16="http://schemas.microsoft.com/office/drawing/2014/main" id="{F9A60513-B28E-0132-78A8-C0539F78869F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2" name="Rectangle 601">
              <a:extLst>
                <a:ext uri="{FF2B5EF4-FFF2-40B4-BE49-F238E27FC236}">
                  <a16:creationId xmlns:a16="http://schemas.microsoft.com/office/drawing/2014/main" id="{2D805548-04F8-3CF2-169B-133AD8B7F537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3" name="Rectangle 602">
              <a:extLst>
                <a:ext uri="{FF2B5EF4-FFF2-40B4-BE49-F238E27FC236}">
                  <a16:creationId xmlns:a16="http://schemas.microsoft.com/office/drawing/2014/main" id="{563B8B01-54DB-77A4-D682-18EB7F44E47D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4" name="Rectangle 603">
              <a:extLst>
                <a:ext uri="{FF2B5EF4-FFF2-40B4-BE49-F238E27FC236}">
                  <a16:creationId xmlns:a16="http://schemas.microsoft.com/office/drawing/2014/main" id="{7687DA62-2096-9014-BE95-40575011E5E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05" name="ZoneTexte 604">
            <a:extLst>
              <a:ext uri="{FF2B5EF4-FFF2-40B4-BE49-F238E27FC236}">
                <a16:creationId xmlns:a16="http://schemas.microsoft.com/office/drawing/2014/main" id="{21F582F0-517C-495B-DA5A-26E934316B60}"/>
              </a:ext>
            </a:extLst>
          </p:cNvPr>
          <p:cNvSpPr txBox="1"/>
          <p:nvPr/>
        </p:nvSpPr>
        <p:spPr>
          <a:xfrm>
            <a:off x="7437460" y="2487361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4IB</a:t>
            </a:r>
          </a:p>
        </p:txBody>
      </p:sp>
      <p:grpSp>
        <p:nvGrpSpPr>
          <p:cNvPr id="606" name="Groupe 605">
            <a:extLst>
              <a:ext uri="{FF2B5EF4-FFF2-40B4-BE49-F238E27FC236}">
                <a16:creationId xmlns:a16="http://schemas.microsoft.com/office/drawing/2014/main" id="{354DC4EB-44EF-DD82-E928-03958350D0C4}"/>
              </a:ext>
            </a:extLst>
          </p:cNvPr>
          <p:cNvGrpSpPr/>
          <p:nvPr/>
        </p:nvGrpSpPr>
        <p:grpSpPr>
          <a:xfrm>
            <a:off x="7437461" y="2001856"/>
            <a:ext cx="832611" cy="485506"/>
            <a:chOff x="835643" y="615163"/>
            <a:chExt cx="1665283" cy="948268"/>
          </a:xfrm>
        </p:grpSpPr>
        <p:sp>
          <p:nvSpPr>
            <p:cNvPr id="607" name="Rectangle 606">
              <a:extLst>
                <a:ext uri="{FF2B5EF4-FFF2-40B4-BE49-F238E27FC236}">
                  <a16:creationId xmlns:a16="http://schemas.microsoft.com/office/drawing/2014/main" id="{3ABE372E-0F33-5AE9-2E3B-7C0509B466A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08" name="Rectangle 607">
              <a:extLst>
                <a:ext uri="{FF2B5EF4-FFF2-40B4-BE49-F238E27FC236}">
                  <a16:creationId xmlns:a16="http://schemas.microsoft.com/office/drawing/2014/main" id="{B6E489E9-29C3-5D24-7659-390A8709A21C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9" name="Rectangle 608">
              <a:extLst>
                <a:ext uri="{FF2B5EF4-FFF2-40B4-BE49-F238E27FC236}">
                  <a16:creationId xmlns:a16="http://schemas.microsoft.com/office/drawing/2014/main" id="{F00A61E8-7A10-ADF6-0580-143233C28E5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10" name="Rectangle 609">
              <a:extLst>
                <a:ext uri="{FF2B5EF4-FFF2-40B4-BE49-F238E27FC236}">
                  <a16:creationId xmlns:a16="http://schemas.microsoft.com/office/drawing/2014/main" id="{409D368E-FFC5-5A4B-39FB-31C54D6D7A34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1" name="Rectangle 610">
              <a:extLst>
                <a:ext uri="{FF2B5EF4-FFF2-40B4-BE49-F238E27FC236}">
                  <a16:creationId xmlns:a16="http://schemas.microsoft.com/office/drawing/2014/main" id="{9AFACAA7-30DC-A6A0-2A8A-50F3B5092094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2" name="Rectangle 611">
              <a:extLst>
                <a:ext uri="{FF2B5EF4-FFF2-40B4-BE49-F238E27FC236}">
                  <a16:creationId xmlns:a16="http://schemas.microsoft.com/office/drawing/2014/main" id="{07D4E5AE-C543-CA73-6329-7E0570FF564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3" name="Rectangle 612">
              <a:extLst>
                <a:ext uri="{FF2B5EF4-FFF2-40B4-BE49-F238E27FC236}">
                  <a16:creationId xmlns:a16="http://schemas.microsoft.com/office/drawing/2014/main" id="{86F1E955-C097-993D-9A29-897AEAEEB38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14" name="ZoneTexte 613">
            <a:extLst>
              <a:ext uri="{FF2B5EF4-FFF2-40B4-BE49-F238E27FC236}">
                <a16:creationId xmlns:a16="http://schemas.microsoft.com/office/drawing/2014/main" id="{35A8B4C2-5276-D002-2F61-CA818C098BB3}"/>
              </a:ext>
            </a:extLst>
          </p:cNvPr>
          <p:cNvSpPr txBox="1"/>
          <p:nvPr/>
        </p:nvSpPr>
        <p:spPr>
          <a:xfrm>
            <a:off x="7435517" y="3277739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15" name="Groupe 614">
            <a:extLst>
              <a:ext uri="{FF2B5EF4-FFF2-40B4-BE49-F238E27FC236}">
                <a16:creationId xmlns:a16="http://schemas.microsoft.com/office/drawing/2014/main" id="{A9E9B35D-63A6-EF07-989C-B4378EE8AC2D}"/>
              </a:ext>
            </a:extLst>
          </p:cNvPr>
          <p:cNvGrpSpPr/>
          <p:nvPr/>
        </p:nvGrpSpPr>
        <p:grpSpPr>
          <a:xfrm>
            <a:off x="7435518" y="2792234"/>
            <a:ext cx="832611" cy="485506"/>
            <a:chOff x="835643" y="615163"/>
            <a:chExt cx="1665283" cy="948268"/>
          </a:xfrm>
        </p:grpSpPr>
        <p:sp>
          <p:nvSpPr>
            <p:cNvPr id="616" name="Rectangle 615">
              <a:extLst>
                <a:ext uri="{FF2B5EF4-FFF2-40B4-BE49-F238E27FC236}">
                  <a16:creationId xmlns:a16="http://schemas.microsoft.com/office/drawing/2014/main" id="{7EEC91D8-8C40-A54E-2847-02ACD8F7200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17" name="Rectangle 616">
              <a:extLst>
                <a:ext uri="{FF2B5EF4-FFF2-40B4-BE49-F238E27FC236}">
                  <a16:creationId xmlns:a16="http://schemas.microsoft.com/office/drawing/2014/main" id="{1427DF4E-D5E9-0ABF-6BB2-292CCB46C468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8" name="Rectangle 617">
              <a:extLst>
                <a:ext uri="{FF2B5EF4-FFF2-40B4-BE49-F238E27FC236}">
                  <a16:creationId xmlns:a16="http://schemas.microsoft.com/office/drawing/2014/main" id="{50A9761B-E203-3089-8295-1E9DF2DA91D3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19" name="Rectangle 618">
              <a:extLst>
                <a:ext uri="{FF2B5EF4-FFF2-40B4-BE49-F238E27FC236}">
                  <a16:creationId xmlns:a16="http://schemas.microsoft.com/office/drawing/2014/main" id="{3DCD27C7-0824-316E-10C9-53402C3ADF5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0" name="Rectangle 619">
              <a:extLst>
                <a:ext uri="{FF2B5EF4-FFF2-40B4-BE49-F238E27FC236}">
                  <a16:creationId xmlns:a16="http://schemas.microsoft.com/office/drawing/2014/main" id="{43ED01B9-A66D-A04C-5ABE-A3DCB4B51B0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1" name="Rectangle 620">
              <a:extLst>
                <a:ext uri="{FF2B5EF4-FFF2-40B4-BE49-F238E27FC236}">
                  <a16:creationId xmlns:a16="http://schemas.microsoft.com/office/drawing/2014/main" id="{02C661F5-869B-F3C9-477E-7DB143EF4F0F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2" name="Rectangle 621">
              <a:extLst>
                <a:ext uri="{FF2B5EF4-FFF2-40B4-BE49-F238E27FC236}">
                  <a16:creationId xmlns:a16="http://schemas.microsoft.com/office/drawing/2014/main" id="{A4275154-A872-D485-3FCC-0313433B20B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23" name="ZoneTexte 622">
            <a:extLst>
              <a:ext uri="{FF2B5EF4-FFF2-40B4-BE49-F238E27FC236}">
                <a16:creationId xmlns:a16="http://schemas.microsoft.com/office/drawing/2014/main" id="{9EC00A8E-7B99-ED02-C8A4-5146DE42FEC6}"/>
              </a:ext>
            </a:extLst>
          </p:cNvPr>
          <p:cNvSpPr txBox="1"/>
          <p:nvPr/>
        </p:nvSpPr>
        <p:spPr>
          <a:xfrm>
            <a:off x="7439134" y="4081385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24" name="Groupe 623">
            <a:extLst>
              <a:ext uri="{FF2B5EF4-FFF2-40B4-BE49-F238E27FC236}">
                <a16:creationId xmlns:a16="http://schemas.microsoft.com/office/drawing/2014/main" id="{7238F003-6454-7444-F857-FD207247D8A6}"/>
              </a:ext>
            </a:extLst>
          </p:cNvPr>
          <p:cNvGrpSpPr/>
          <p:nvPr/>
        </p:nvGrpSpPr>
        <p:grpSpPr>
          <a:xfrm>
            <a:off x="7439135" y="3595879"/>
            <a:ext cx="832611" cy="485506"/>
            <a:chOff x="835643" y="615163"/>
            <a:chExt cx="1665283" cy="948268"/>
          </a:xfrm>
        </p:grpSpPr>
        <p:sp>
          <p:nvSpPr>
            <p:cNvPr id="625" name="Rectangle 624">
              <a:extLst>
                <a:ext uri="{FF2B5EF4-FFF2-40B4-BE49-F238E27FC236}">
                  <a16:creationId xmlns:a16="http://schemas.microsoft.com/office/drawing/2014/main" id="{3F55A8FA-BC30-D954-2D17-A22B30F622B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26" name="Rectangle 625">
              <a:extLst>
                <a:ext uri="{FF2B5EF4-FFF2-40B4-BE49-F238E27FC236}">
                  <a16:creationId xmlns:a16="http://schemas.microsoft.com/office/drawing/2014/main" id="{F0856314-2BFA-F27E-4E90-E903C4FC192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7" name="Rectangle 626">
              <a:extLst>
                <a:ext uri="{FF2B5EF4-FFF2-40B4-BE49-F238E27FC236}">
                  <a16:creationId xmlns:a16="http://schemas.microsoft.com/office/drawing/2014/main" id="{25FD5C81-F88E-447E-AC22-E8257DEAB09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28" name="Rectangle 627">
              <a:extLst>
                <a:ext uri="{FF2B5EF4-FFF2-40B4-BE49-F238E27FC236}">
                  <a16:creationId xmlns:a16="http://schemas.microsoft.com/office/drawing/2014/main" id="{D5E7D5C5-FE34-1131-5625-5EA975C93444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9" name="Rectangle 628">
              <a:extLst>
                <a:ext uri="{FF2B5EF4-FFF2-40B4-BE49-F238E27FC236}">
                  <a16:creationId xmlns:a16="http://schemas.microsoft.com/office/drawing/2014/main" id="{9798080E-F407-C1EE-EB51-82823BD73B2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0" name="Rectangle 629">
              <a:extLst>
                <a:ext uri="{FF2B5EF4-FFF2-40B4-BE49-F238E27FC236}">
                  <a16:creationId xmlns:a16="http://schemas.microsoft.com/office/drawing/2014/main" id="{42F0D196-88C5-B92E-B781-AAF1CEA8A2F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1" name="Rectangle 630">
              <a:extLst>
                <a:ext uri="{FF2B5EF4-FFF2-40B4-BE49-F238E27FC236}">
                  <a16:creationId xmlns:a16="http://schemas.microsoft.com/office/drawing/2014/main" id="{9A48CF2E-4846-55AB-7909-1399AD1D825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32" name="ZoneTexte 631">
            <a:extLst>
              <a:ext uri="{FF2B5EF4-FFF2-40B4-BE49-F238E27FC236}">
                <a16:creationId xmlns:a16="http://schemas.microsoft.com/office/drawing/2014/main" id="{08224C57-FC3C-F54D-46FC-2FEDED24BA66}"/>
              </a:ext>
            </a:extLst>
          </p:cNvPr>
          <p:cNvSpPr txBox="1"/>
          <p:nvPr/>
        </p:nvSpPr>
        <p:spPr>
          <a:xfrm>
            <a:off x="7457049" y="4874360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33" name="Groupe 632">
            <a:extLst>
              <a:ext uri="{FF2B5EF4-FFF2-40B4-BE49-F238E27FC236}">
                <a16:creationId xmlns:a16="http://schemas.microsoft.com/office/drawing/2014/main" id="{3B457C74-14D7-E674-D2ED-1BEA81735D42}"/>
              </a:ext>
            </a:extLst>
          </p:cNvPr>
          <p:cNvGrpSpPr/>
          <p:nvPr/>
        </p:nvGrpSpPr>
        <p:grpSpPr>
          <a:xfrm>
            <a:off x="7457049" y="4388855"/>
            <a:ext cx="832611" cy="485506"/>
            <a:chOff x="835643" y="615163"/>
            <a:chExt cx="1665283" cy="948268"/>
          </a:xfrm>
        </p:grpSpPr>
        <p:sp>
          <p:nvSpPr>
            <p:cNvPr id="634" name="Rectangle 633">
              <a:extLst>
                <a:ext uri="{FF2B5EF4-FFF2-40B4-BE49-F238E27FC236}">
                  <a16:creationId xmlns:a16="http://schemas.microsoft.com/office/drawing/2014/main" id="{0BB3C333-53F6-F20E-E74D-CA8B8F3C209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35" name="Rectangle 634">
              <a:extLst>
                <a:ext uri="{FF2B5EF4-FFF2-40B4-BE49-F238E27FC236}">
                  <a16:creationId xmlns:a16="http://schemas.microsoft.com/office/drawing/2014/main" id="{22E80F74-F54A-B632-F45C-D826D53C9B5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6" name="Rectangle 635">
              <a:extLst>
                <a:ext uri="{FF2B5EF4-FFF2-40B4-BE49-F238E27FC236}">
                  <a16:creationId xmlns:a16="http://schemas.microsoft.com/office/drawing/2014/main" id="{59266A61-D635-5B0C-F00A-D9E40827DC7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37" name="Rectangle 636">
              <a:extLst>
                <a:ext uri="{FF2B5EF4-FFF2-40B4-BE49-F238E27FC236}">
                  <a16:creationId xmlns:a16="http://schemas.microsoft.com/office/drawing/2014/main" id="{08046B93-5C54-B74B-DC35-924DF25CA7E6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8" name="Rectangle 637">
              <a:extLst>
                <a:ext uri="{FF2B5EF4-FFF2-40B4-BE49-F238E27FC236}">
                  <a16:creationId xmlns:a16="http://schemas.microsoft.com/office/drawing/2014/main" id="{40D75F00-3E9C-E0B8-987F-4654C4EB80F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9" name="Rectangle 638">
              <a:extLst>
                <a:ext uri="{FF2B5EF4-FFF2-40B4-BE49-F238E27FC236}">
                  <a16:creationId xmlns:a16="http://schemas.microsoft.com/office/drawing/2014/main" id="{E83DCEFE-30C0-07D3-D461-D7B7B5AD072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0" name="Rectangle 639">
              <a:extLst>
                <a:ext uri="{FF2B5EF4-FFF2-40B4-BE49-F238E27FC236}">
                  <a16:creationId xmlns:a16="http://schemas.microsoft.com/office/drawing/2014/main" id="{8F114E77-1FF4-6F5E-AB23-03F56716BF7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41" name="ZoneTexte 640">
            <a:extLst>
              <a:ext uri="{FF2B5EF4-FFF2-40B4-BE49-F238E27FC236}">
                <a16:creationId xmlns:a16="http://schemas.microsoft.com/office/drawing/2014/main" id="{7C733106-C5F5-84C4-C792-0385A26AF6E6}"/>
              </a:ext>
            </a:extLst>
          </p:cNvPr>
          <p:cNvSpPr txBox="1"/>
          <p:nvPr/>
        </p:nvSpPr>
        <p:spPr>
          <a:xfrm>
            <a:off x="7460665" y="5678006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42" name="Groupe 641">
            <a:extLst>
              <a:ext uri="{FF2B5EF4-FFF2-40B4-BE49-F238E27FC236}">
                <a16:creationId xmlns:a16="http://schemas.microsoft.com/office/drawing/2014/main" id="{DDB774C5-BCDC-5DE9-63D8-BFC6A8C242A4}"/>
              </a:ext>
            </a:extLst>
          </p:cNvPr>
          <p:cNvGrpSpPr/>
          <p:nvPr/>
        </p:nvGrpSpPr>
        <p:grpSpPr>
          <a:xfrm>
            <a:off x="7460666" y="5192500"/>
            <a:ext cx="832611" cy="485506"/>
            <a:chOff x="835643" y="615163"/>
            <a:chExt cx="1665283" cy="948268"/>
          </a:xfrm>
        </p:grpSpPr>
        <p:sp>
          <p:nvSpPr>
            <p:cNvPr id="643" name="Rectangle 642">
              <a:extLst>
                <a:ext uri="{FF2B5EF4-FFF2-40B4-BE49-F238E27FC236}">
                  <a16:creationId xmlns:a16="http://schemas.microsoft.com/office/drawing/2014/main" id="{A3E1D6F4-5543-6A56-7380-7E20B7CEFA2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44" name="Rectangle 643">
              <a:extLst>
                <a:ext uri="{FF2B5EF4-FFF2-40B4-BE49-F238E27FC236}">
                  <a16:creationId xmlns:a16="http://schemas.microsoft.com/office/drawing/2014/main" id="{05348E1B-9699-32C4-AA82-20FBE42ACB87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5" name="Rectangle 644">
              <a:extLst>
                <a:ext uri="{FF2B5EF4-FFF2-40B4-BE49-F238E27FC236}">
                  <a16:creationId xmlns:a16="http://schemas.microsoft.com/office/drawing/2014/main" id="{1A73E1BB-122A-5C68-64B1-66F0431CBE5C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46" name="Rectangle 645">
              <a:extLst>
                <a:ext uri="{FF2B5EF4-FFF2-40B4-BE49-F238E27FC236}">
                  <a16:creationId xmlns:a16="http://schemas.microsoft.com/office/drawing/2014/main" id="{FAA0B191-7AF7-5505-A99A-DB9C35083899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7" name="Rectangle 646">
              <a:extLst>
                <a:ext uri="{FF2B5EF4-FFF2-40B4-BE49-F238E27FC236}">
                  <a16:creationId xmlns:a16="http://schemas.microsoft.com/office/drawing/2014/main" id="{9FCFBDDB-1A12-8ACD-75C6-68C0EF6CCCC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8" name="Rectangle 647">
              <a:extLst>
                <a:ext uri="{FF2B5EF4-FFF2-40B4-BE49-F238E27FC236}">
                  <a16:creationId xmlns:a16="http://schemas.microsoft.com/office/drawing/2014/main" id="{A25F5B9F-87B3-8FA8-6FB4-3CA10E89D71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9" name="Rectangle 648">
              <a:extLst>
                <a:ext uri="{FF2B5EF4-FFF2-40B4-BE49-F238E27FC236}">
                  <a16:creationId xmlns:a16="http://schemas.microsoft.com/office/drawing/2014/main" id="{C85DB784-8D15-F804-E601-6877DB20CC80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50" name="ZoneTexte 649">
            <a:extLst>
              <a:ext uri="{FF2B5EF4-FFF2-40B4-BE49-F238E27FC236}">
                <a16:creationId xmlns:a16="http://schemas.microsoft.com/office/drawing/2014/main" id="{E338448D-CE6F-9308-4666-614A6A72EA79}"/>
              </a:ext>
            </a:extLst>
          </p:cNvPr>
          <p:cNvSpPr txBox="1"/>
          <p:nvPr/>
        </p:nvSpPr>
        <p:spPr>
          <a:xfrm>
            <a:off x="8478534" y="1683716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5AFB</a:t>
            </a:r>
          </a:p>
        </p:txBody>
      </p:sp>
      <p:grpSp>
        <p:nvGrpSpPr>
          <p:cNvPr id="651" name="Groupe 650">
            <a:extLst>
              <a:ext uri="{FF2B5EF4-FFF2-40B4-BE49-F238E27FC236}">
                <a16:creationId xmlns:a16="http://schemas.microsoft.com/office/drawing/2014/main" id="{A31B8FEE-FCED-7DE1-96C6-9E3CC2CBE7A2}"/>
              </a:ext>
            </a:extLst>
          </p:cNvPr>
          <p:cNvGrpSpPr/>
          <p:nvPr/>
        </p:nvGrpSpPr>
        <p:grpSpPr>
          <a:xfrm>
            <a:off x="8478535" y="1198211"/>
            <a:ext cx="832611" cy="485506"/>
            <a:chOff x="835643" y="615163"/>
            <a:chExt cx="1665283" cy="948268"/>
          </a:xfrm>
        </p:grpSpPr>
        <p:sp>
          <p:nvSpPr>
            <p:cNvPr id="652" name="Rectangle 651">
              <a:extLst>
                <a:ext uri="{FF2B5EF4-FFF2-40B4-BE49-F238E27FC236}">
                  <a16:creationId xmlns:a16="http://schemas.microsoft.com/office/drawing/2014/main" id="{3C9B2B88-018A-1FD5-AB00-77627962757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53" name="Rectangle 652">
              <a:extLst>
                <a:ext uri="{FF2B5EF4-FFF2-40B4-BE49-F238E27FC236}">
                  <a16:creationId xmlns:a16="http://schemas.microsoft.com/office/drawing/2014/main" id="{1CB5D2E8-28A0-6204-185C-5AFB87211C2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4" name="Rectangle 653">
              <a:extLst>
                <a:ext uri="{FF2B5EF4-FFF2-40B4-BE49-F238E27FC236}">
                  <a16:creationId xmlns:a16="http://schemas.microsoft.com/office/drawing/2014/main" id="{A3E63000-5374-B5CA-93A3-EB4A2088A05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55" name="Rectangle 654">
              <a:extLst>
                <a:ext uri="{FF2B5EF4-FFF2-40B4-BE49-F238E27FC236}">
                  <a16:creationId xmlns:a16="http://schemas.microsoft.com/office/drawing/2014/main" id="{860E8743-59AE-3991-0EBD-B27CD8546E8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6" name="Rectangle 655">
              <a:extLst>
                <a:ext uri="{FF2B5EF4-FFF2-40B4-BE49-F238E27FC236}">
                  <a16:creationId xmlns:a16="http://schemas.microsoft.com/office/drawing/2014/main" id="{B043ED3C-0DDC-47F2-574B-C55AC7F32780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7" name="Rectangle 656">
              <a:extLst>
                <a:ext uri="{FF2B5EF4-FFF2-40B4-BE49-F238E27FC236}">
                  <a16:creationId xmlns:a16="http://schemas.microsoft.com/office/drawing/2014/main" id="{F881B7A1-F4A0-75D4-8C02-70C84229189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8" name="Rectangle 657">
              <a:extLst>
                <a:ext uri="{FF2B5EF4-FFF2-40B4-BE49-F238E27FC236}">
                  <a16:creationId xmlns:a16="http://schemas.microsoft.com/office/drawing/2014/main" id="{8FAB9ABD-5F1E-20DC-9710-95F1C3FA01E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59" name="ZoneTexte 658">
            <a:extLst>
              <a:ext uri="{FF2B5EF4-FFF2-40B4-BE49-F238E27FC236}">
                <a16:creationId xmlns:a16="http://schemas.microsoft.com/office/drawing/2014/main" id="{C2E11076-BEBA-0DA1-6CCF-29F8EA53299B}"/>
              </a:ext>
            </a:extLst>
          </p:cNvPr>
          <p:cNvSpPr txBox="1"/>
          <p:nvPr/>
        </p:nvSpPr>
        <p:spPr>
          <a:xfrm>
            <a:off x="8482151" y="2487361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60" name="Groupe 659">
            <a:extLst>
              <a:ext uri="{FF2B5EF4-FFF2-40B4-BE49-F238E27FC236}">
                <a16:creationId xmlns:a16="http://schemas.microsoft.com/office/drawing/2014/main" id="{B2C2A945-9780-49C9-CA08-4D93D460C60A}"/>
              </a:ext>
            </a:extLst>
          </p:cNvPr>
          <p:cNvGrpSpPr/>
          <p:nvPr/>
        </p:nvGrpSpPr>
        <p:grpSpPr>
          <a:xfrm>
            <a:off x="8482151" y="2001856"/>
            <a:ext cx="832611" cy="485506"/>
            <a:chOff x="835643" y="615163"/>
            <a:chExt cx="1665283" cy="948268"/>
          </a:xfrm>
        </p:grpSpPr>
        <p:sp>
          <p:nvSpPr>
            <p:cNvPr id="661" name="Rectangle 660">
              <a:extLst>
                <a:ext uri="{FF2B5EF4-FFF2-40B4-BE49-F238E27FC236}">
                  <a16:creationId xmlns:a16="http://schemas.microsoft.com/office/drawing/2014/main" id="{66E21C77-35A7-7DFB-9211-4D749B44929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62" name="Rectangle 661">
              <a:extLst>
                <a:ext uri="{FF2B5EF4-FFF2-40B4-BE49-F238E27FC236}">
                  <a16:creationId xmlns:a16="http://schemas.microsoft.com/office/drawing/2014/main" id="{5A5A44E3-B4B3-5FFE-91DA-0C487FCC576C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3" name="Rectangle 662">
              <a:extLst>
                <a:ext uri="{FF2B5EF4-FFF2-40B4-BE49-F238E27FC236}">
                  <a16:creationId xmlns:a16="http://schemas.microsoft.com/office/drawing/2014/main" id="{77C020E0-E31A-31FF-2D4D-65CCA0F8676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64" name="Rectangle 663">
              <a:extLst>
                <a:ext uri="{FF2B5EF4-FFF2-40B4-BE49-F238E27FC236}">
                  <a16:creationId xmlns:a16="http://schemas.microsoft.com/office/drawing/2014/main" id="{3803F980-36C9-1182-8F4E-045929E1217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5" name="Rectangle 664">
              <a:extLst>
                <a:ext uri="{FF2B5EF4-FFF2-40B4-BE49-F238E27FC236}">
                  <a16:creationId xmlns:a16="http://schemas.microsoft.com/office/drawing/2014/main" id="{1C81D508-07E2-CFB2-105C-881576E433C5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6" name="Rectangle 665">
              <a:extLst>
                <a:ext uri="{FF2B5EF4-FFF2-40B4-BE49-F238E27FC236}">
                  <a16:creationId xmlns:a16="http://schemas.microsoft.com/office/drawing/2014/main" id="{771C2338-51B6-91CD-B72E-12B73942235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7" name="Rectangle 666">
              <a:extLst>
                <a:ext uri="{FF2B5EF4-FFF2-40B4-BE49-F238E27FC236}">
                  <a16:creationId xmlns:a16="http://schemas.microsoft.com/office/drawing/2014/main" id="{EF6F1BA0-4B60-B308-FA4A-65276196EB2E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68" name="ZoneTexte 667">
            <a:extLst>
              <a:ext uri="{FF2B5EF4-FFF2-40B4-BE49-F238E27FC236}">
                <a16:creationId xmlns:a16="http://schemas.microsoft.com/office/drawing/2014/main" id="{37990075-DC92-C52A-0B5F-96C7CCD0DD73}"/>
              </a:ext>
            </a:extLst>
          </p:cNvPr>
          <p:cNvSpPr txBox="1"/>
          <p:nvPr/>
        </p:nvSpPr>
        <p:spPr>
          <a:xfrm>
            <a:off x="8480208" y="3277739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69" name="Groupe 668">
            <a:extLst>
              <a:ext uri="{FF2B5EF4-FFF2-40B4-BE49-F238E27FC236}">
                <a16:creationId xmlns:a16="http://schemas.microsoft.com/office/drawing/2014/main" id="{51048AD2-6C97-DE39-6273-5EADD1F7F377}"/>
              </a:ext>
            </a:extLst>
          </p:cNvPr>
          <p:cNvGrpSpPr/>
          <p:nvPr/>
        </p:nvGrpSpPr>
        <p:grpSpPr>
          <a:xfrm>
            <a:off x="8480209" y="2792234"/>
            <a:ext cx="832611" cy="485506"/>
            <a:chOff x="835643" y="615163"/>
            <a:chExt cx="1665283" cy="948268"/>
          </a:xfrm>
        </p:grpSpPr>
        <p:sp>
          <p:nvSpPr>
            <p:cNvPr id="670" name="Rectangle 669">
              <a:extLst>
                <a:ext uri="{FF2B5EF4-FFF2-40B4-BE49-F238E27FC236}">
                  <a16:creationId xmlns:a16="http://schemas.microsoft.com/office/drawing/2014/main" id="{0AA8B5E6-1DCE-397C-20C4-DB2E85A8792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71" name="Rectangle 670">
              <a:extLst>
                <a:ext uri="{FF2B5EF4-FFF2-40B4-BE49-F238E27FC236}">
                  <a16:creationId xmlns:a16="http://schemas.microsoft.com/office/drawing/2014/main" id="{2B501E59-CAC6-81FA-46DD-13BD1D2E3B3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2" name="Rectangle 671">
              <a:extLst>
                <a:ext uri="{FF2B5EF4-FFF2-40B4-BE49-F238E27FC236}">
                  <a16:creationId xmlns:a16="http://schemas.microsoft.com/office/drawing/2014/main" id="{F0A3D723-21E7-DA11-343D-C26BBD88576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73" name="Rectangle 672">
              <a:extLst>
                <a:ext uri="{FF2B5EF4-FFF2-40B4-BE49-F238E27FC236}">
                  <a16:creationId xmlns:a16="http://schemas.microsoft.com/office/drawing/2014/main" id="{819180B4-C008-D6A4-938D-0732A53B56E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4" name="Rectangle 673">
              <a:extLst>
                <a:ext uri="{FF2B5EF4-FFF2-40B4-BE49-F238E27FC236}">
                  <a16:creationId xmlns:a16="http://schemas.microsoft.com/office/drawing/2014/main" id="{FF25CA21-12F5-F4AB-2BAB-87D8F6F41244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5" name="Rectangle 674">
              <a:extLst>
                <a:ext uri="{FF2B5EF4-FFF2-40B4-BE49-F238E27FC236}">
                  <a16:creationId xmlns:a16="http://schemas.microsoft.com/office/drawing/2014/main" id="{23F94DEB-1902-E57F-B6FA-B48557B99D66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6" name="Rectangle 675">
              <a:extLst>
                <a:ext uri="{FF2B5EF4-FFF2-40B4-BE49-F238E27FC236}">
                  <a16:creationId xmlns:a16="http://schemas.microsoft.com/office/drawing/2014/main" id="{94865B5C-4B19-7524-CC09-FE3E4901D7FD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77" name="ZoneTexte 676">
            <a:extLst>
              <a:ext uri="{FF2B5EF4-FFF2-40B4-BE49-F238E27FC236}">
                <a16:creationId xmlns:a16="http://schemas.microsoft.com/office/drawing/2014/main" id="{D89A7E3E-CFE1-D466-4243-74EA4DE5337A}"/>
              </a:ext>
            </a:extLst>
          </p:cNvPr>
          <p:cNvSpPr txBox="1"/>
          <p:nvPr/>
        </p:nvSpPr>
        <p:spPr>
          <a:xfrm>
            <a:off x="8483824" y="4081385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6AIB</a:t>
            </a:r>
          </a:p>
        </p:txBody>
      </p:sp>
      <p:grpSp>
        <p:nvGrpSpPr>
          <p:cNvPr id="678" name="Groupe 677">
            <a:extLst>
              <a:ext uri="{FF2B5EF4-FFF2-40B4-BE49-F238E27FC236}">
                <a16:creationId xmlns:a16="http://schemas.microsoft.com/office/drawing/2014/main" id="{786F9E2E-A61B-8680-1C03-B62A0BED86C7}"/>
              </a:ext>
            </a:extLst>
          </p:cNvPr>
          <p:cNvGrpSpPr/>
          <p:nvPr/>
        </p:nvGrpSpPr>
        <p:grpSpPr>
          <a:xfrm>
            <a:off x="8483825" y="3595879"/>
            <a:ext cx="832611" cy="485506"/>
            <a:chOff x="835643" y="615163"/>
            <a:chExt cx="1665283" cy="948268"/>
          </a:xfrm>
        </p:grpSpPr>
        <p:sp>
          <p:nvSpPr>
            <p:cNvPr id="679" name="Rectangle 678">
              <a:extLst>
                <a:ext uri="{FF2B5EF4-FFF2-40B4-BE49-F238E27FC236}">
                  <a16:creationId xmlns:a16="http://schemas.microsoft.com/office/drawing/2014/main" id="{C62EAA1A-CCC1-EAFB-7BDB-81A0ECFC7226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80" name="Rectangle 679">
              <a:extLst>
                <a:ext uri="{FF2B5EF4-FFF2-40B4-BE49-F238E27FC236}">
                  <a16:creationId xmlns:a16="http://schemas.microsoft.com/office/drawing/2014/main" id="{07C3351D-EA9E-F37C-7FFF-E6F2437F5BD6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1" name="Rectangle 680">
              <a:extLst>
                <a:ext uri="{FF2B5EF4-FFF2-40B4-BE49-F238E27FC236}">
                  <a16:creationId xmlns:a16="http://schemas.microsoft.com/office/drawing/2014/main" id="{3416333D-A0E7-7011-9169-6ACABE527FE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82" name="Rectangle 681">
              <a:extLst>
                <a:ext uri="{FF2B5EF4-FFF2-40B4-BE49-F238E27FC236}">
                  <a16:creationId xmlns:a16="http://schemas.microsoft.com/office/drawing/2014/main" id="{3DD4ED4E-13AC-A91A-F74A-DC81D8D31DA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3" name="Rectangle 682">
              <a:extLst>
                <a:ext uri="{FF2B5EF4-FFF2-40B4-BE49-F238E27FC236}">
                  <a16:creationId xmlns:a16="http://schemas.microsoft.com/office/drawing/2014/main" id="{B7F006E7-05CA-FE78-D7CD-D5ED32C804A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4" name="Rectangle 683">
              <a:extLst>
                <a:ext uri="{FF2B5EF4-FFF2-40B4-BE49-F238E27FC236}">
                  <a16:creationId xmlns:a16="http://schemas.microsoft.com/office/drawing/2014/main" id="{036E74D6-783F-4249-1A36-8B6FAD088414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5" name="Rectangle 684">
              <a:extLst>
                <a:ext uri="{FF2B5EF4-FFF2-40B4-BE49-F238E27FC236}">
                  <a16:creationId xmlns:a16="http://schemas.microsoft.com/office/drawing/2014/main" id="{D1E75466-CC36-A9A8-1C6E-683DF1A3F666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86" name="ZoneTexte 685">
            <a:extLst>
              <a:ext uri="{FF2B5EF4-FFF2-40B4-BE49-F238E27FC236}">
                <a16:creationId xmlns:a16="http://schemas.microsoft.com/office/drawing/2014/main" id="{272D8AAE-6921-B8F6-8ABA-ED75998F7DB1}"/>
              </a:ext>
            </a:extLst>
          </p:cNvPr>
          <p:cNvSpPr txBox="1"/>
          <p:nvPr/>
        </p:nvSpPr>
        <p:spPr>
          <a:xfrm>
            <a:off x="8501739" y="4874360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87" name="Groupe 686">
            <a:extLst>
              <a:ext uri="{FF2B5EF4-FFF2-40B4-BE49-F238E27FC236}">
                <a16:creationId xmlns:a16="http://schemas.microsoft.com/office/drawing/2014/main" id="{9C4218F6-3E1B-D62F-A09B-E9C9C29F86BF}"/>
              </a:ext>
            </a:extLst>
          </p:cNvPr>
          <p:cNvGrpSpPr/>
          <p:nvPr/>
        </p:nvGrpSpPr>
        <p:grpSpPr>
          <a:xfrm>
            <a:off x="8501740" y="4388855"/>
            <a:ext cx="832611" cy="485506"/>
            <a:chOff x="835643" y="615163"/>
            <a:chExt cx="1665283" cy="948268"/>
          </a:xfrm>
        </p:grpSpPr>
        <p:sp>
          <p:nvSpPr>
            <p:cNvPr id="688" name="Rectangle 687">
              <a:extLst>
                <a:ext uri="{FF2B5EF4-FFF2-40B4-BE49-F238E27FC236}">
                  <a16:creationId xmlns:a16="http://schemas.microsoft.com/office/drawing/2014/main" id="{D3DBFBC3-E374-31F4-121B-B8DC548BB244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89" name="Rectangle 688">
              <a:extLst>
                <a:ext uri="{FF2B5EF4-FFF2-40B4-BE49-F238E27FC236}">
                  <a16:creationId xmlns:a16="http://schemas.microsoft.com/office/drawing/2014/main" id="{6C7ADBB8-C528-BE5B-6170-75EFA5F845EC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0" name="Rectangle 689">
              <a:extLst>
                <a:ext uri="{FF2B5EF4-FFF2-40B4-BE49-F238E27FC236}">
                  <a16:creationId xmlns:a16="http://schemas.microsoft.com/office/drawing/2014/main" id="{DDC768B2-31E2-9B9C-27E7-B60CD27CE39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91" name="Rectangle 690">
              <a:extLst>
                <a:ext uri="{FF2B5EF4-FFF2-40B4-BE49-F238E27FC236}">
                  <a16:creationId xmlns:a16="http://schemas.microsoft.com/office/drawing/2014/main" id="{8292A534-01EB-75E2-5CE6-720F0B6CADC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2" name="Rectangle 691">
              <a:extLst>
                <a:ext uri="{FF2B5EF4-FFF2-40B4-BE49-F238E27FC236}">
                  <a16:creationId xmlns:a16="http://schemas.microsoft.com/office/drawing/2014/main" id="{2B1B2F9E-14F9-4859-2B42-4750211551C8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3" name="Rectangle 692">
              <a:extLst>
                <a:ext uri="{FF2B5EF4-FFF2-40B4-BE49-F238E27FC236}">
                  <a16:creationId xmlns:a16="http://schemas.microsoft.com/office/drawing/2014/main" id="{F066C7E2-062A-A36B-6F22-8805B5E7701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4" name="Rectangle 693">
              <a:extLst>
                <a:ext uri="{FF2B5EF4-FFF2-40B4-BE49-F238E27FC236}">
                  <a16:creationId xmlns:a16="http://schemas.microsoft.com/office/drawing/2014/main" id="{3CDE605C-4287-16F3-8DE8-F13F6E37399B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95" name="ZoneTexte 694">
            <a:extLst>
              <a:ext uri="{FF2B5EF4-FFF2-40B4-BE49-F238E27FC236}">
                <a16:creationId xmlns:a16="http://schemas.microsoft.com/office/drawing/2014/main" id="{1757284F-E237-C943-F94C-EA1D8D7C09D1}"/>
              </a:ext>
            </a:extLst>
          </p:cNvPr>
          <p:cNvSpPr txBox="1"/>
          <p:nvPr/>
        </p:nvSpPr>
        <p:spPr>
          <a:xfrm>
            <a:off x="8505356" y="5678006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96" name="Groupe 695">
            <a:extLst>
              <a:ext uri="{FF2B5EF4-FFF2-40B4-BE49-F238E27FC236}">
                <a16:creationId xmlns:a16="http://schemas.microsoft.com/office/drawing/2014/main" id="{5DE04478-82C2-6CD6-20CA-EE2D5AFC6119}"/>
              </a:ext>
            </a:extLst>
          </p:cNvPr>
          <p:cNvGrpSpPr/>
          <p:nvPr/>
        </p:nvGrpSpPr>
        <p:grpSpPr>
          <a:xfrm>
            <a:off x="8505356" y="5192500"/>
            <a:ext cx="832611" cy="485506"/>
            <a:chOff x="835643" y="615163"/>
            <a:chExt cx="1665283" cy="948268"/>
          </a:xfrm>
        </p:grpSpPr>
        <p:sp>
          <p:nvSpPr>
            <p:cNvPr id="697" name="Rectangle 696">
              <a:extLst>
                <a:ext uri="{FF2B5EF4-FFF2-40B4-BE49-F238E27FC236}">
                  <a16:creationId xmlns:a16="http://schemas.microsoft.com/office/drawing/2014/main" id="{A8855C00-3606-0AEF-D42A-97A16BA9CC4C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98" name="Rectangle 697">
              <a:extLst>
                <a:ext uri="{FF2B5EF4-FFF2-40B4-BE49-F238E27FC236}">
                  <a16:creationId xmlns:a16="http://schemas.microsoft.com/office/drawing/2014/main" id="{A7BCAC2C-9FEA-7F92-DC8A-7D321010103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9" name="Rectangle 698">
              <a:extLst>
                <a:ext uri="{FF2B5EF4-FFF2-40B4-BE49-F238E27FC236}">
                  <a16:creationId xmlns:a16="http://schemas.microsoft.com/office/drawing/2014/main" id="{F68FF08A-B3BF-3576-3566-DA096DE86054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00" name="Rectangle 699">
              <a:extLst>
                <a:ext uri="{FF2B5EF4-FFF2-40B4-BE49-F238E27FC236}">
                  <a16:creationId xmlns:a16="http://schemas.microsoft.com/office/drawing/2014/main" id="{FD2CD705-520D-A6B0-219B-3154FB40858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01" name="Rectangle 700">
              <a:extLst>
                <a:ext uri="{FF2B5EF4-FFF2-40B4-BE49-F238E27FC236}">
                  <a16:creationId xmlns:a16="http://schemas.microsoft.com/office/drawing/2014/main" id="{E1665413-C92A-8064-88AB-EF21AD01B93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02" name="Rectangle 701">
              <a:extLst>
                <a:ext uri="{FF2B5EF4-FFF2-40B4-BE49-F238E27FC236}">
                  <a16:creationId xmlns:a16="http://schemas.microsoft.com/office/drawing/2014/main" id="{2C2CD6AD-5341-CA3D-512B-D69F3319308D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03" name="Rectangle 702">
              <a:extLst>
                <a:ext uri="{FF2B5EF4-FFF2-40B4-BE49-F238E27FC236}">
                  <a16:creationId xmlns:a16="http://schemas.microsoft.com/office/drawing/2014/main" id="{C7CFB5E8-9144-2355-5376-24ED7AF6699F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A47EE1D-FDDD-A98C-174F-3C6A1B923F1F}"/>
              </a:ext>
            </a:extLst>
          </p:cNvPr>
          <p:cNvSpPr/>
          <p:nvPr/>
        </p:nvSpPr>
        <p:spPr>
          <a:xfrm>
            <a:off x="799589" y="1222800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05" name="Rectangle 704">
            <a:extLst>
              <a:ext uri="{FF2B5EF4-FFF2-40B4-BE49-F238E27FC236}">
                <a16:creationId xmlns:a16="http://schemas.microsoft.com/office/drawing/2014/main" id="{6139F2B2-8F69-A77A-D5C1-86478FB0961B}"/>
              </a:ext>
            </a:extLst>
          </p:cNvPr>
          <p:cNvSpPr/>
          <p:nvPr/>
        </p:nvSpPr>
        <p:spPr>
          <a:xfrm>
            <a:off x="1973395" y="2023259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5963000E-FE34-645C-75ED-1C33ADAE90F2}"/>
              </a:ext>
            </a:extLst>
          </p:cNvPr>
          <p:cNvSpPr/>
          <p:nvPr/>
        </p:nvSpPr>
        <p:spPr>
          <a:xfrm>
            <a:off x="1973395" y="3617283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07" name="Rectangle 706">
            <a:extLst>
              <a:ext uri="{FF2B5EF4-FFF2-40B4-BE49-F238E27FC236}">
                <a16:creationId xmlns:a16="http://schemas.microsoft.com/office/drawing/2014/main" id="{91F6D09A-E7F1-3616-C560-F1F07604BA7E}"/>
              </a:ext>
            </a:extLst>
          </p:cNvPr>
          <p:cNvSpPr/>
          <p:nvPr/>
        </p:nvSpPr>
        <p:spPr>
          <a:xfrm>
            <a:off x="1749890" y="5213904"/>
            <a:ext cx="77727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A98B8E96-D82E-99EA-63AF-BD94B71031CD}"/>
              </a:ext>
            </a:extLst>
          </p:cNvPr>
          <p:cNvSpPr/>
          <p:nvPr/>
        </p:nvSpPr>
        <p:spPr>
          <a:xfrm>
            <a:off x="3138206" y="1218315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09" name="Rectangle 708">
            <a:extLst>
              <a:ext uri="{FF2B5EF4-FFF2-40B4-BE49-F238E27FC236}">
                <a16:creationId xmlns:a16="http://schemas.microsoft.com/office/drawing/2014/main" id="{6FBFF552-55E4-0099-1434-F46A13C44D45}"/>
              </a:ext>
            </a:extLst>
          </p:cNvPr>
          <p:cNvSpPr/>
          <p:nvPr/>
        </p:nvSpPr>
        <p:spPr>
          <a:xfrm>
            <a:off x="3141073" y="2819014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FFFB1F02-E855-4FB5-5D4C-256EEB2B393A}"/>
              </a:ext>
            </a:extLst>
          </p:cNvPr>
          <p:cNvSpPr/>
          <p:nvPr/>
        </p:nvSpPr>
        <p:spPr>
          <a:xfrm>
            <a:off x="4183105" y="3620283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1" name="Rectangle 710">
            <a:extLst>
              <a:ext uri="{FF2B5EF4-FFF2-40B4-BE49-F238E27FC236}">
                <a16:creationId xmlns:a16="http://schemas.microsoft.com/office/drawing/2014/main" id="{3DDF4866-466B-B585-8B01-18B7FC3B2F7C}"/>
              </a:ext>
            </a:extLst>
          </p:cNvPr>
          <p:cNvSpPr/>
          <p:nvPr/>
        </p:nvSpPr>
        <p:spPr>
          <a:xfrm>
            <a:off x="5362592" y="1220260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4F6DEA55-F33E-30CC-A41F-A0D0BC2A167A}"/>
              </a:ext>
            </a:extLst>
          </p:cNvPr>
          <p:cNvSpPr/>
          <p:nvPr/>
        </p:nvSpPr>
        <p:spPr>
          <a:xfrm>
            <a:off x="5362592" y="2025832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3" name="Rectangle 712">
            <a:extLst>
              <a:ext uri="{FF2B5EF4-FFF2-40B4-BE49-F238E27FC236}">
                <a16:creationId xmlns:a16="http://schemas.microsoft.com/office/drawing/2014/main" id="{EAF78775-5DAD-8D64-27A1-25F1425807AD}"/>
              </a:ext>
            </a:extLst>
          </p:cNvPr>
          <p:cNvSpPr/>
          <p:nvPr/>
        </p:nvSpPr>
        <p:spPr>
          <a:xfrm>
            <a:off x="6543183" y="3620283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1D75B6E1-9ECD-B6C3-5ECE-E3715E73A1C7}"/>
              </a:ext>
            </a:extLst>
          </p:cNvPr>
          <p:cNvSpPr/>
          <p:nvPr/>
        </p:nvSpPr>
        <p:spPr>
          <a:xfrm>
            <a:off x="8747622" y="1215292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7" name="Rectangle 716">
            <a:extLst>
              <a:ext uri="{FF2B5EF4-FFF2-40B4-BE49-F238E27FC236}">
                <a16:creationId xmlns:a16="http://schemas.microsoft.com/office/drawing/2014/main" id="{AD6B9316-AAED-C6C1-1727-B97A6786FE04}"/>
              </a:ext>
            </a:extLst>
          </p:cNvPr>
          <p:cNvSpPr/>
          <p:nvPr/>
        </p:nvSpPr>
        <p:spPr>
          <a:xfrm>
            <a:off x="8752912" y="3617282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7256BCB4-F389-AFC4-F293-4190159E8892}"/>
              </a:ext>
            </a:extLst>
          </p:cNvPr>
          <p:cNvSpPr/>
          <p:nvPr/>
        </p:nvSpPr>
        <p:spPr>
          <a:xfrm>
            <a:off x="1722222" y="1218315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9" name="Rectangle 718">
            <a:extLst>
              <a:ext uri="{FF2B5EF4-FFF2-40B4-BE49-F238E27FC236}">
                <a16:creationId xmlns:a16="http://schemas.microsoft.com/office/drawing/2014/main" id="{238C212B-CDAA-DDAE-AEC7-DB69A86A1087}"/>
              </a:ext>
            </a:extLst>
          </p:cNvPr>
          <p:cNvSpPr/>
          <p:nvPr/>
        </p:nvSpPr>
        <p:spPr>
          <a:xfrm>
            <a:off x="1969557" y="2817875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C24F2FC-4C60-2830-091B-9F33C06A331B}"/>
              </a:ext>
            </a:extLst>
          </p:cNvPr>
          <p:cNvSpPr/>
          <p:nvPr/>
        </p:nvSpPr>
        <p:spPr>
          <a:xfrm>
            <a:off x="4179035" y="2813806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21" name="Rectangle 720">
            <a:extLst>
              <a:ext uri="{FF2B5EF4-FFF2-40B4-BE49-F238E27FC236}">
                <a16:creationId xmlns:a16="http://schemas.microsoft.com/office/drawing/2014/main" id="{097BB850-D013-037E-C864-B270DFCFF52A}"/>
              </a:ext>
            </a:extLst>
          </p:cNvPr>
          <p:cNvSpPr/>
          <p:nvPr/>
        </p:nvSpPr>
        <p:spPr>
          <a:xfrm>
            <a:off x="3945523" y="2026470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BE0652D4-0450-07B5-2F1C-C492E9902B9E}"/>
              </a:ext>
            </a:extLst>
          </p:cNvPr>
          <p:cNvSpPr/>
          <p:nvPr/>
        </p:nvSpPr>
        <p:spPr>
          <a:xfrm>
            <a:off x="6530416" y="2813806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31" name="Rectangle 730">
            <a:extLst>
              <a:ext uri="{FF2B5EF4-FFF2-40B4-BE49-F238E27FC236}">
                <a16:creationId xmlns:a16="http://schemas.microsoft.com/office/drawing/2014/main" id="{6D981BEA-610D-6276-2D2B-5BBBBB78F000}"/>
              </a:ext>
            </a:extLst>
          </p:cNvPr>
          <p:cNvSpPr/>
          <p:nvPr/>
        </p:nvSpPr>
        <p:spPr>
          <a:xfrm>
            <a:off x="6296904" y="2026470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2B845EF8-1737-8E49-FAC5-E32001003C16}"/>
              </a:ext>
            </a:extLst>
          </p:cNvPr>
          <p:cNvSpPr/>
          <p:nvPr/>
        </p:nvSpPr>
        <p:spPr>
          <a:xfrm>
            <a:off x="3943194" y="1215630"/>
            <a:ext cx="776159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33" name="Rectangle 732">
            <a:extLst>
              <a:ext uri="{FF2B5EF4-FFF2-40B4-BE49-F238E27FC236}">
                <a16:creationId xmlns:a16="http://schemas.microsoft.com/office/drawing/2014/main" id="{554A27DE-F638-54FD-6287-AE0276BB3221}"/>
              </a:ext>
            </a:extLst>
          </p:cNvPr>
          <p:cNvSpPr/>
          <p:nvPr/>
        </p:nvSpPr>
        <p:spPr>
          <a:xfrm>
            <a:off x="6305688" y="1215292"/>
            <a:ext cx="776159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35" name="Rectangle 734">
            <a:extLst>
              <a:ext uri="{FF2B5EF4-FFF2-40B4-BE49-F238E27FC236}">
                <a16:creationId xmlns:a16="http://schemas.microsoft.com/office/drawing/2014/main" id="{682020D9-B986-7E8D-7985-ED288014BB38}"/>
              </a:ext>
            </a:extLst>
          </p:cNvPr>
          <p:cNvSpPr/>
          <p:nvPr/>
        </p:nvSpPr>
        <p:spPr>
          <a:xfrm>
            <a:off x="559097" y="2019848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737" name="Rectangle 736">
            <a:extLst>
              <a:ext uri="{FF2B5EF4-FFF2-40B4-BE49-F238E27FC236}">
                <a16:creationId xmlns:a16="http://schemas.microsoft.com/office/drawing/2014/main" id="{A2737D70-AC92-5A5B-97CA-2B992689BB22}"/>
              </a:ext>
            </a:extLst>
          </p:cNvPr>
          <p:cNvSpPr/>
          <p:nvPr/>
        </p:nvSpPr>
        <p:spPr>
          <a:xfrm>
            <a:off x="1153722" y="2807864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738" name="Rectangle 737">
            <a:extLst>
              <a:ext uri="{FF2B5EF4-FFF2-40B4-BE49-F238E27FC236}">
                <a16:creationId xmlns:a16="http://schemas.microsoft.com/office/drawing/2014/main" id="{B01B7F4E-AF05-B9AB-C46F-2921C8DDD64E}"/>
              </a:ext>
            </a:extLst>
          </p:cNvPr>
          <p:cNvSpPr/>
          <p:nvPr/>
        </p:nvSpPr>
        <p:spPr>
          <a:xfrm>
            <a:off x="1733729" y="2019848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739" name="Rectangle 738">
            <a:extLst>
              <a:ext uri="{FF2B5EF4-FFF2-40B4-BE49-F238E27FC236}">
                <a16:creationId xmlns:a16="http://schemas.microsoft.com/office/drawing/2014/main" id="{ABD62E3D-4A48-68CD-87AA-400075ECB02B}"/>
              </a:ext>
            </a:extLst>
          </p:cNvPr>
          <p:cNvSpPr/>
          <p:nvPr/>
        </p:nvSpPr>
        <p:spPr>
          <a:xfrm>
            <a:off x="2327528" y="361431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740" name="Rectangle 739">
            <a:extLst>
              <a:ext uri="{FF2B5EF4-FFF2-40B4-BE49-F238E27FC236}">
                <a16:creationId xmlns:a16="http://schemas.microsoft.com/office/drawing/2014/main" id="{C3F1ECA4-1F84-DACC-8CA4-AAB4E62C701C}"/>
              </a:ext>
            </a:extLst>
          </p:cNvPr>
          <p:cNvSpPr/>
          <p:nvPr/>
        </p:nvSpPr>
        <p:spPr>
          <a:xfrm>
            <a:off x="2345443" y="440982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741" name="Rectangle 740">
            <a:extLst>
              <a:ext uri="{FF2B5EF4-FFF2-40B4-BE49-F238E27FC236}">
                <a16:creationId xmlns:a16="http://schemas.microsoft.com/office/drawing/2014/main" id="{3155D007-5327-CAAE-033D-699CF43D9D0A}"/>
              </a:ext>
            </a:extLst>
          </p:cNvPr>
          <p:cNvSpPr/>
          <p:nvPr/>
        </p:nvSpPr>
        <p:spPr>
          <a:xfrm>
            <a:off x="1749889" y="440982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742" name="Rectangle 741">
            <a:extLst>
              <a:ext uri="{FF2B5EF4-FFF2-40B4-BE49-F238E27FC236}">
                <a16:creationId xmlns:a16="http://schemas.microsoft.com/office/drawing/2014/main" id="{0F0D6B98-FD72-F728-18A2-4D6FCD0D4A24}"/>
              </a:ext>
            </a:extLst>
          </p:cNvPr>
          <p:cNvSpPr/>
          <p:nvPr/>
        </p:nvSpPr>
        <p:spPr>
          <a:xfrm>
            <a:off x="4534070" y="2023776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743" name="Rectangle 742">
            <a:extLst>
              <a:ext uri="{FF2B5EF4-FFF2-40B4-BE49-F238E27FC236}">
                <a16:creationId xmlns:a16="http://schemas.microsoft.com/office/drawing/2014/main" id="{D6A09E95-5EA7-DBE8-DE12-5D660F420848}"/>
              </a:ext>
            </a:extLst>
          </p:cNvPr>
          <p:cNvSpPr/>
          <p:nvPr/>
        </p:nvSpPr>
        <p:spPr>
          <a:xfrm>
            <a:off x="3940727" y="2811423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744" name="Rectangle 743">
            <a:extLst>
              <a:ext uri="{FF2B5EF4-FFF2-40B4-BE49-F238E27FC236}">
                <a16:creationId xmlns:a16="http://schemas.microsoft.com/office/drawing/2014/main" id="{12322DE0-4D4A-BAD5-1F70-06F51325AB49}"/>
              </a:ext>
            </a:extLst>
          </p:cNvPr>
          <p:cNvSpPr/>
          <p:nvPr/>
        </p:nvSpPr>
        <p:spPr>
          <a:xfrm>
            <a:off x="3944344" y="3619859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745" name="Rectangle 744">
            <a:extLst>
              <a:ext uri="{FF2B5EF4-FFF2-40B4-BE49-F238E27FC236}">
                <a16:creationId xmlns:a16="http://schemas.microsoft.com/office/drawing/2014/main" id="{8C00A367-062E-502B-B9EC-6F5BBF1EE9FA}"/>
              </a:ext>
            </a:extLst>
          </p:cNvPr>
          <p:cNvSpPr/>
          <p:nvPr/>
        </p:nvSpPr>
        <p:spPr>
          <a:xfrm>
            <a:off x="4535934" y="3617283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746" name="Rectangle 745">
            <a:extLst>
              <a:ext uri="{FF2B5EF4-FFF2-40B4-BE49-F238E27FC236}">
                <a16:creationId xmlns:a16="http://schemas.microsoft.com/office/drawing/2014/main" id="{B7280683-408C-7504-4369-6A146DD5E541}"/>
              </a:ext>
            </a:extLst>
          </p:cNvPr>
          <p:cNvSpPr/>
          <p:nvPr/>
        </p:nvSpPr>
        <p:spPr>
          <a:xfrm>
            <a:off x="6889576" y="2024349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747" name="Rectangle 746">
            <a:extLst>
              <a:ext uri="{FF2B5EF4-FFF2-40B4-BE49-F238E27FC236}">
                <a16:creationId xmlns:a16="http://schemas.microsoft.com/office/drawing/2014/main" id="{7CAE46DD-F7FC-D14B-8947-A902DD8C564C}"/>
              </a:ext>
            </a:extLst>
          </p:cNvPr>
          <p:cNvSpPr/>
          <p:nvPr/>
        </p:nvSpPr>
        <p:spPr>
          <a:xfrm>
            <a:off x="6296233" y="2811996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748" name="Rectangle 747">
            <a:extLst>
              <a:ext uri="{FF2B5EF4-FFF2-40B4-BE49-F238E27FC236}">
                <a16:creationId xmlns:a16="http://schemas.microsoft.com/office/drawing/2014/main" id="{840B901A-D519-6EF2-D5B0-9581824A84F1}"/>
              </a:ext>
            </a:extLst>
          </p:cNvPr>
          <p:cNvSpPr/>
          <p:nvPr/>
        </p:nvSpPr>
        <p:spPr>
          <a:xfrm>
            <a:off x="6299850" y="3620432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749" name="Rectangle 748">
            <a:extLst>
              <a:ext uri="{FF2B5EF4-FFF2-40B4-BE49-F238E27FC236}">
                <a16:creationId xmlns:a16="http://schemas.microsoft.com/office/drawing/2014/main" id="{6F45CE6F-9532-1785-1E33-590B9B2856E5}"/>
              </a:ext>
            </a:extLst>
          </p:cNvPr>
          <p:cNvSpPr/>
          <p:nvPr/>
        </p:nvSpPr>
        <p:spPr>
          <a:xfrm>
            <a:off x="6891440" y="3617855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750" name="Rectangle 749">
            <a:extLst>
              <a:ext uri="{FF2B5EF4-FFF2-40B4-BE49-F238E27FC236}">
                <a16:creationId xmlns:a16="http://schemas.microsoft.com/office/drawing/2014/main" id="{F7A29ACB-93D2-5C79-66B8-4F51ACFB395A}"/>
              </a:ext>
            </a:extLst>
          </p:cNvPr>
          <p:cNvSpPr/>
          <p:nvPr/>
        </p:nvSpPr>
        <p:spPr>
          <a:xfrm>
            <a:off x="3929270" y="1461043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751" name="Rectangle 750">
            <a:extLst>
              <a:ext uri="{FF2B5EF4-FFF2-40B4-BE49-F238E27FC236}">
                <a16:creationId xmlns:a16="http://schemas.microsoft.com/office/drawing/2014/main" id="{1D48AD94-5C4E-1DE0-A381-3A687451F8FF}"/>
              </a:ext>
            </a:extLst>
          </p:cNvPr>
          <p:cNvSpPr/>
          <p:nvPr/>
        </p:nvSpPr>
        <p:spPr>
          <a:xfrm>
            <a:off x="1722222" y="1461044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752" name="Rectangle 751">
            <a:extLst>
              <a:ext uri="{FF2B5EF4-FFF2-40B4-BE49-F238E27FC236}">
                <a16:creationId xmlns:a16="http://schemas.microsoft.com/office/drawing/2014/main" id="{49209E5D-E757-1A0D-F4CF-A4FE4D445CA6}"/>
              </a:ext>
            </a:extLst>
          </p:cNvPr>
          <p:cNvSpPr/>
          <p:nvPr/>
        </p:nvSpPr>
        <p:spPr>
          <a:xfrm>
            <a:off x="2313815" y="3052728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sp>
        <p:nvSpPr>
          <p:cNvPr id="753" name="Rectangle 752">
            <a:extLst>
              <a:ext uri="{FF2B5EF4-FFF2-40B4-BE49-F238E27FC236}">
                <a16:creationId xmlns:a16="http://schemas.microsoft.com/office/drawing/2014/main" id="{351D255A-763C-D7F1-2AC9-4A1F428D1094}"/>
              </a:ext>
            </a:extLst>
          </p:cNvPr>
          <p:cNvSpPr/>
          <p:nvPr/>
        </p:nvSpPr>
        <p:spPr>
          <a:xfrm>
            <a:off x="2044927" y="5459441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C</a:t>
            </a:r>
          </a:p>
        </p:txBody>
      </p:sp>
      <p:sp>
        <p:nvSpPr>
          <p:cNvPr id="754" name="Rectangle 753">
            <a:extLst>
              <a:ext uri="{FF2B5EF4-FFF2-40B4-BE49-F238E27FC236}">
                <a16:creationId xmlns:a16="http://schemas.microsoft.com/office/drawing/2014/main" id="{BA2AE1E6-9CE4-58A3-6F4F-6AF5461A0962}"/>
              </a:ext>
            </a:extLst>
          </p:cNvPr>
          <p:cNvSpPr/>
          <p:nvPr/>
        </p:nvSpPr>
        <p:spPr>
          <a:xfrm>
            <a:off x="3161866" y="4408378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55" name="Rectangle 754">
            <a:extLst>
              <a:ext uri="{FF2B5EF4-FFF2-40B4-BE49-F238E27FC236}">
                <a16:creationId xmlns:a16="http://schemas.microsoft.com/office/drawing/2014/main" id="{32B9B869-DFFB-1C89-91FD-7C173D9C883F}"/>
              </a:ext>
            </a:extLst>
          </p:cNvPr>
          <p:cNvSpPr/>
          <p:nvPr/>
        </p:nvSpPr>
        <p:spPr>
          <a:xfrm>
            <a:off x="4524286" y="1458209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sp>
        <p:nvSpPr>
          <p:cNvPr id="756" name="Rectangle 755">
            <a:extLst>
              <a:ext uri="{FF2B5EF4-FFF2-40B4-BE49-F238E27FC236}">
                <a16:creationId xmlns:a16="http://schemas.microsoft.com/office/drawing/2014/main" id="{6BF034F5-B70B-AA9B-7AFA-F50426DD6381}"/>
              </a:ext>
            </a:extLst>
          </p:cNvPr>
          <p:cNvSpPr/>
          <p:nvPr/>
        </p:nvSpPr>
        <p:spPr>
          <a:xfrm>
            <a:off x="3939982" y="2266566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757" name="Rectangle 756">
            <a:extLst>
              <a:ext uri="{FF2B5EF4-FFF2-40B4-BE49-F238E27FC236}">
                <a16:creationId xmlns:a16="http://schemas.microsoft.com/office/drawing/2014/main" id="{BE1D0048-45E3-B77D-8E95-29345C4AB495}"/>
              </a:ext>
            </a:extLst>
          </p:cNvPr>
          <p:cNvSpPr/>
          <p:nvPr/>
        </p:nvSpPr>
        <p:spPr>
          <a:xfrm>
            <a:off x="4528987" y="3055766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sp>
        <p:nvSpPr>
          <p:cNvPr id="758" name="Rectangle 757">
            <a:extLst>
              <a:ext uri="{FF2B5EF4-FFF2-40B4-BE49-F238E27FC236}">
                <a16:creationId xmlns:a16="http://schemas.microsoft.com/office/drawing/2014/main" id="{3BBC0DEE-AD3F-5E96-A4E9-6942C4B997BB}"/>
              </a:ext>
            </a:extLst>
          </p:cNvPr>
          <p:cNvSpPr/>
          <p:nvPr/>
        </p:nvSpPr>
        <p:spPr>
          <a:xfrm>
            <a:off x="6279231" y="1463937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759" name="Rectangle 758">
            <a:extLst>
              <a:ext uri="{FF2B5EF4-FFF2-40B4-BE49-F238E27FC236}">
                <a16:creationId xmlns:a16="http://schemas.microsoft.com/office/drawing/2014/main" id="{BC31DEC8-691A-B7C8-1203-1117E0EB1A03}"/>
              </a:ext>
            </a:extLst>
          </p:cNvPr>
          <p:cNvSpPr/>
          <p:nvPr/>
        </p:nvSpPr>
        <p:spPr>
          <a:xfrm>
            <a:off x="6874247" y="1461103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sp>
        <p:nvSpPr>
          <p:cNvPr id="760" name="Rectangle 759">
            <a:extLst>
              <a:ext uri="{FF2B5EF4-FFF2-40B4-BE49-F238E27FC236}">
                <a16:creationId xmlns:a16="http://schemas.microsoft.com/office/drawing/2014/main" id="{0CE7FD13-4AAC-B21D-5644-3EA499364073}"/>
              </a:ext>
            </a:extLst>
          </p:cNvPr>
          <p:cNvSpPr/>
          <p:nvPr/>
        </p:nvSpPr>
        <p:spPr>
          <a:xfrm>
            <a:off x="6289943" y="2269461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761" name="Rectangle 760">
            <a:extLst>
              <a:ext uri="{FF2B5EF4-FFF2-40B4-BE49-F238E27FC236}">
                <a16:creationId xmlns:a16="http://schemas.microsoft.com/office/drawing/2014/main" id="{11011579-0E04-E114-795B-3D08C534CE1A}"/>
              </a:ext>
            </a:extLst>
          </p:cNvPr>
          <p:cNvSpPr/>
          <p:nvPr/>
        </p:nvSpPr>
        <p:spPr>
          <a:xfrm>
            <a:off x="6878949" y="3058660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grpSp>
        <p:nvGrpSpPr>
          <p:cNvPr id="762" name="Groupe 761">
            <a:extLst>
              <a:ext uri="{FF2B5EF4-FFF2-40B4-BE49-F238E27FC236}">
                <a16:creationId xmlns:a16="http://schemas.microsoft.com/office/drawing/2014/main" id="{5C15AC7A-9F57-F68D-6753-D1A2D54CAF0B}"/>
              </a:ext>
            </a:extLst>
          </p:cNvPr>
          <p:cNvGrpSpPr/>
          <p:nvPr/>
        </p:nvGrpSpPr>
        <p:grpSpPr>
          <a:xfrm>
            <a:off x="554739" y="3623138"/>
            <a:ext cx="226860" cy="208106"/>
            <a:chOff x="10633162" y="2125841"/>
            <a:chExt cx="444098" cy="407387"/>
          </a:xfrm>
        </p:grpSpPr>
        <p:sp>
          <p:nvSpPr>
            <p:cNvPr id="763" name="Rectangle 762">
              <a:extLst>
                <a:ext uri="{FF2B5EF4-FFF2-40B4-BE49-F238E27FC236}">
                  <a16:creationId xmlns:a16="http://schemas.microsoft.com/office/drawing/2014/main" id="{799B2806-88F9-A0FB-24FF-F7AF1C05555A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764" name="Flèche : bas 763">
              <a:extLst>
                <a:ext uri="{FF2B5EF4-FFF2-40B4-BE49-F238E27FC236}">
                  <a16:creationId xmlns:a16="http://schemas.microsoft.com/office/drawing/2014/main" id="{12EB740E-EA0C-0D8F-90AA-3EE958ED09DC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65" name="Groupe 764">
            <a:extLst>
              <a:ext uri="{FF2B5EF4-FFF2-40B4-BE49-F238E27FC236}">
                <a16:creationId xmlns:a16="http://schemas.microsoft.com/office/drawing/2014/main" id="{8812969E-4454-55BD-1E30-A72F98246B57}"/>
              </a:ext>
            </a:extLst>
          </p:cNvPr>
          <p:cNvGrpSpPr/>
          <p:nvPr/>
        </p:nvGrpSpPr>
        <p:grpSpPr>
          <a:xfrm>
            <a:off x="1147862" y="4413157"/>
            <a:ext cx="218866" cy="235606"/>
            <a:chOff x="8332830" y="5350341"/>
            <a:chExt cx="482157" cy="519034"/>
          </a:xfrm>
        </p:grpSpPr>
        <p:sp>
          <p:nvSpPr>
            <p:cNvPr id="766" name="Rectangle 765">
              <a:extLst>
                <a:ext uri="{FF2B5EF4-FFF2-40B4-BE49-F238E27FC236}">
                  <a16:creationId xmlns:a16="http://schemas.microsoft.com/office/drawing/2014/main" id="{395C0028-7E55-4940-DC3A-3F28FC4E929C}"/>
                </a:ext>
              </a:extLst>
            </p:cNvPr>
            <p:cNvSpPr/>
            <p:nvPr/>
          </p:nvSpPr>
          <p:spPr>
            <a:xfrm>
              <a:off x="8382280" y="5350341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B</a:t>
              </a:r>
            </a:p>
          </p:txBody>
        </p:sp>
        <p:sp>
          <p:nvSpPr>
            <p:cNvPr id="767" name="Flèche : bas 766">
              <a:extLst>
                <a:ext uri="{FF2B5EF4-FFF2-40B4-BE49-F238E27FC236}">
                  <a16:creationId xmlns:a16="http://schemas.microsoft.com/office/drawing/2014/main" id="{FF217837-359C-7409-8687-188DE678A0F6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68" name="Groupe 767">
            <a:extLst>
              <a:ext uri="{FF2B5EF4-FFF2-40B4-BE49-F238E27FC236}">
                <a16:creationId xmlns:a16="http://schemas.microsoft.com/office/drawing/2014/main" id="{305033E7-6809-EFC0-314C-87046EE3BDF6}"/>
              </a:ext>
            </a:extLst>
          </p:cNvPr>
          <p:cNvGrpSpPr/>
          <p:nvPr/>
        </p:nvGrpSpPr>
        <p:grpSpPr>
          <a:xfrm>
            <a:off x="2885359" y="1217587"/>
            <a:ext cx="226860" cy="208106"/>
            <a:chOff x="10633162" y="2125841"/>
            <a:chExt cx="444098" cy="407387"/>
          </a:xfrm>
        </p:grpSpPr>
        <p:sp>
          <p:nvSpPr>
            <p:cNvPr id="769" name="Rectangle 768">
              <a:extLst>
                <a:ext uri="{FF2B5EF4-FFF2-40B4-BE49-F238E27FC236}">
                  <a16:creationId xmlns:a16="http://schemas.microsoft.com/office/drawing/2014/main" id="{AD7A5B5E-390F-212B-15F4-FC357059030B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770" name="Flèche : bas 769">
              <a:extLst>
                <a:ext uri="{FF2B5EF4-FFF2-40B4-BE49-F238E27FC236}">
                  <a16:creationId xmlns:a16="http://schemas.microsoft.com/office/drawing/2014/main" id="{73122F39-C180-9C00-6995-A038A6832AD6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72" name="Groupe 771">
            <a:extLst>
              <a:ext uri="{FF2B5EF4-FFF2-40B4-BE49-F238E27FC236}">
                <a16:creationId xmlns:a16="http://schemas.microsoft.com/office/drawing/2014/main" id="{63A9A7C0-C18A-DC08-A384-63BABEE9B4F3}"/>
              </a:ext>
            </a:extLst>
          </p:cNvPr>
          <p:cNvGrpSpPr/>
          <p:nvPr/>
        </p:nvGrpSpPr>
        <p:grpSpPr>
          <a:xfrm>
            <a:off x="2887222" y="2025833"/>
            <a:ext cx="226860" cy="208106"/>
            <a:chOff x="10633162" y="2125841"/>
            <a:chExt cx="444098" cy="407387"/>
          </a:xfrm>
        </p:grpSpPr>
        <p:sp>
          <p:nvSpPr>
            <p:cNvPr id="773" name="Rectangle 772">
              <a:extLst>
                <a:ext uri="{FF2B5EF4-FFF2-40B4-BE49-F238E27FC236}">
                  <a16:creationId xmlns:a16="http://schemas.microsoft.com/office/drawing/2014/main" id="{96FF65F2-26C7-DAC4-6C79-59F0EADD6C7B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774" name="Flèche : bas 773">
              <a:extLst>
                <a:ext uri="{FF2B5EF4-FFF2-40B4-BE49-F238E27FC236}">
                  <a16:creationId xmlns:a16="http://schemas.microsoft.com/office/drawing/2014/main" id="{8F2780C8-E1C4-B58F-C8FB-8613A34169C1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75" name="Groupe 774">
            <a:extLst>
              <a:ext uri="{FF2B5EF4-FFF2-40B4-BE49-F238E27FC236}">
                <a16:creationId xmlns:a16="http://schemas.microsoft.com/office/drawing/2014/main" id="{64B877CC-A415-13A1-C867-1B801072529C}"/>
              </a:ext>
            </a:extLst>
          </p:cNvPr>
          <p:cNvGrpSpPr/>
          <p:nvPr/>
        </p:nvGrpSpPr>
        <p:grpSpPr>
          <a:xfrm>
            <a:off x="3476076" y="2822095"/>
            <a:ext cx="203833" cy="236652"/>
            <a:chOff x="8332830" y="5348036"/>
            <a:chExt cx="449038" cy="521339"/>
          </a:xfrm>
        </p:grpSpPr>
        <p:sp>
          <p:nvSpPr>
            <p:cNvPr id="776" name="Rectangle 775">
              <a:extLst>
                <a:ext uri="{FF2B5EF4-FFF2-40B4-BE49-F238E27FC236}">
                  <a16:creationId xmlns:a16="http://schemas.microsoft.com/office/drawing/2014/main" id="{07AF0C28-57E1-EC58-F37A-0F316225B373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B</a:t>
              </a:r>
            </a:p>
          </p:txBody>
        </p:sp>
        <p:sp>
          <p:nvSpPr>
            <p:cNvPr id="777" name="Flèche : bas 776">
              <a:extLst>
                <a:ext uri="{FF2B5EF4-FFF2-40B4-BE49-F238E27FC236}">
                  <a16:creationId xmlns:a16="http://schemas.microsoft.com/office/drawing/2014/main" id="{0AF7673F-20BB-8336-A9FE-A2B752728503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78" name="Groupe 777">
            <a:extLst>
              <a:ext uri="{FF2B5EF4-FFF2-40B4-BE49-F238E27FC236}">
                <a16:creationId xmlns:a16="http://schemas.microsoft.com/office/drawing/2014/main" id="{BB22AF51-8455-A125-912D-B38DA8180657}"/>
              </a:ext>
            </a:extLst>
          </p:cNvPr>
          <p:cNvGrpSpPr/>
          <p:nvPr/>
        </p:nvGrpSpPr>
        <p:grpSpPr>
          <a:xfrm>
            <a:off x="3478856" y="3619524"/>
            <a:ext cx="203833" cy="236652"/>
            <a:chOff x="8332830" y="5348036"/>
            <a:chExt cx="449038" cy="521339"/>
          </a:xfrm>
        </p:grpSpPr>
        <p:sp>
          <p:nvSpPr>
            <p:cNvPr id="779" name="Rectangle 778">
              <a:extLst>
                <a:ext uri="{FF2B5EF4-FFF2-40B4-BE49-F238E27FC236}">
                  <a16:creationId xmlns:a16="http://schemas.microsoft.com/office/drawing/2014/main" id="{81367F3A-76E5-962C-FD32-7539EEC65004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B</a:t>
              </a:r>
            </a:p>
          </p:txBody>
        </p:sp>
        <p:sp>
          <p:nvSpPr>
            <p:cNvPr id="780" name="Flèche : bas 779">
              <a:extLst>
                <a:ext uri="{FF2B5EF4-FFF2-40B4-BE49-F238E27FC236}">
                  <a16:creationId xmlns:a16="http://schemas.microsoft.com/office/drawing/2014/main" id="{4B01C488-4281-AE14-E0A5-1B403FEF2D88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83" name="Groupe 782">
            <a:extLst>
              <a:ext uri="{FF2B5EF4-FFF2-40B4-BE49-F238E27FC236}">
                <a16:creationId xmlns:a16="http://schemas.microsoft.com/office/drawing/2014/main" id="{EB0E755C-F5C3-A762-863F-985657DD57E6}"/>
              </a:ext>
            </a:extLst>
          </p:cNvPr>
          <p:cNvGrpSpPr/>
          <p:nvPr/>
        </p:nvGrpSpPr>
        <p:grpSpPr>
          <a:xfrm>
            <a:off x="5118606" y="1223299"/>
            <a:ext cx="226860" cy="208106"/>
            <a:chOff x="10633162" y="2125841"/>
            <a:chExt cx="444098" cy="407387"/>
          </a:xfrm>
        </p:grpSpPr>
        <p:sp>
          <p:nvSpPr>
            <p:cNvPr id="784" name="Rectangle 783">
              <a:extLst>
                <a:ext uri="{FF2B5EF4-FFF2-40B4-BE49-F238E27FC236}">
                  <a16:creationId xmlns:a16="http://schemas.microsoft.com/office/drawing/2014/main" id="{8CF59D38-73DE-BA49-8ECF-4F2AACB20567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785" name="Flèche : bas 784">
              <a:extLst>
                <a:ext uri="{FF2B5EF4-FFF2-40B4-BE49-F238E27FC236}">
                  <a16:creationId xmlns:a16="http://schemas.microsoft.com/office/drawing/2014/main" id="{51ABE408-42CA-31BD-75A2-3C178E0BAEAD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790" name="Rectangle 789">
            <a:extLst>
              <a:ext uri="{FF2B5EF4-FFF2-40B4-BE49-F238E27FC236}">
                <a16:creationId xmlns:a16="http://schemas.microsoft.com/office/drawing/2014/main" id="{32338941-F783-2233-B285-7A6CE9AF796A}"/>
              </a:ext>
            </a:extLst>
          </p:cNvPr>
          <p:cNvSpPr/>
          <p:nvPr/>
        </p:nvSpPr>
        <p:spPr>
          <a:xfrm>
            <a:off x="4260035" y="4409820"/>
            <a:ext cx="181722" cy="44685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C</a:t>
            </a:r>
          </a:p>
        </p:txBody>
      </p:sp>
      <p:sp>
        <p:nvSpPr>
          <p:cNvPr id="791" name="Rectangle 790">
            <a:extLst>
              <a:ext uri="{FF2B5EF4-FFF2-40B4-BE49-F238E27FC236}">
                <a16:creationId xmlns:a16="http://schemas.microsoft.com/office/drawing/2014/main" id="{558E73AD-84EC-713B-8EF9-BC28912745B1}"/>
              </a:ext>
            </a:extLst>
          </p:cNvPr>
          <p:cNvSpPr/>
          <p:nvPr/>
        </p:nvSpPr>
        <p:spPr>
          <a:xfrm>
            <a:off x="3959570" y="4412202"/>
            <a:ext cx="194164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92" name="Rectangle 791">
            <a:extLst>
              <a:ext uri="{FF2B5EF4-FFF2-40B4-BE49-F238E27FC236}">
                <a16:creationId xmlns:a16="http://schemas.microsoft.com/office/drawing/2014/main" id="{486AE499-4CC1-FE12-91C0-0762B3C8C65D}"/>
              </a:ext>
            </a:extLst>
          </p:cNvPr>
          <p:cNvSpPr/>
          <p:nvPr/>
        </p:nvSpPr>
        <p:spPr>
          <a:xfrm>
            <a:off x="4553449" y="4411899"/>
            <a:ext cx="194164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J</a:t>
            </a:r>
          </a:p>
        </p:txBody>
      </p:sp>
      <p:grpSp>
        <p:nvGrpSpPr>
          <p:cNvPr id="793" name="Groupe 792">
            <a:extLst>
              <a:ext uri="{FF2B5EF4-FFF2-40B4-BE49-F238E27FC236}">
                <a16:creationId xmlns:a16="http://schemas.microsoft.com/office/drawing/2014/main" id="{9F282CDD-8968-B256-5BD2-51B9BB9DE791}"/>
              </a:ext>
            </a:extLst>
          </p:cNvPr>
          <p:cNvGrpSpPr/>
          <p:nvPr/>
        </p:nvGrpSpPr>
        <p:grpSpPr>
          <a:xfrm>
            <a:off x="5709927" y="2024508"/>
            <a:ext cx="203833" cy="236652"/>
            <a:chOff x="8332830" y="5348036"/>
            <a:chExt cx="449038" cy="521339"/>
          </a:xfrm>
        </p:grpSpPr>
        <p:sp>
          <p:nvSpPr>
            <p:cNvPr id="794" name="Rectangle 793">
              <a:extLst>
                <a:ext uri="{FF2B5EF4-FFF2-40B4-BE49-F238E27FC236}">
                  <a16:creationId xmlns:a16="http://schemas.microsoft.com/office/drawing/2014/main" id="{5F61E652-DFF3-17E0-DB4C-67C84F81E2B6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B</a:t>
              </a:r>
            </a:p>
          </p:txBody>
        </p:sp>
        <p:sp>
          <p:nvSpPr>
            <p:cNvPr id="795" name="Flèche : bas 794">
              <a:extLst>
                <a:ext uri="{FF2B5EF4-FFF2-40B4-BE49-F238E27FC236}">
                  <a16:creationId xmlns:a16="http://schemas.microsoft.com/office/drawing/2014/main" id="{F0227ABC-7EE3-F57B-C0D8-4F43381AE2E9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797" name="Rectangle 796">
            <a:extLst>
              <a:ext uri="{FF2B5EF4-FFF2-40B4-BE49-F238E27FC236}">
                <a16:creationId xmlns:a16="http://schemas.microsoft.com/office/drawing/2014/main" id="{2E33FB00-9DF0-81D1-C496-C7696A9F292E}"/>
              </a:ext>
            </a:extLst>
          </p:cNvPr>
          <p:cNvSpPr/>
          <p:nvPr/>
        </p:nvSpPr>
        <p:spPr>
          <a:xfrm>
            <a:off x="7702811" y="1215292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grpSp>
        <p:nvGrpSpPr>
          <p:cNvPr id="798" name="Groupe 797">
            <a:extLst>
              <a:ext uri="{FF2B5EF4-FFF2-40B4-BE49-F238E27FC236}">
                <a16:creationId xmlns:a16="http://schemas.microsoft.com/office/drawing/2014/main" id="{C7AD87CC-5DAE-3DFB-4EAA-04223F00A14D}"/>
              </a:ext>
            </a:extLst>
          </p:cNvPr>
          <p:cNvGrpSpPr/>
          <p:nvPr/>
        </p:nvGrpSpPr>
        <p:grpSpPr>
          <a:xfrm>
            <a:off x="7458825" y="1218330"/>
            <a:ext cx="226860" cy="208106"/>
            <a:chOff x="10633162" y="2125841"/>
            <a:chExt cx="444098" cy="407387"/>
          </a:xfrm>
        </p:grpSpPr>
        <p:sp>
          <p:nvSpPr>
            <p:cNvPr id="799" name="Rectangle 798">
              <a:extLst>
                <a:ext uri="{FF2B5EF4-FFF2-40B4-BE49-F238E27FC236}">
                  <a16:creationId xmlns:a16="http://schemas.microsoft.com/office/drawing/2014/main" id="{19CA83AA-60B0-1C24-374E-15E7EBF5B841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800" name="Flèche : bas 799">
              <a:extLst>
                <a:ext uri="{FF2B5EF4-FFF2-40B4-BE49-F238E27FC236}">
                  <a16:creationId xmlns:a16="http://schemas.microsoft.com/office/drawing/2014/main" id="{1710886C-5E3B-469B-865E-6DAC4C168C9F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02" name="Rectangle 801">
            <a:extLst>
              <a:ext uri="{FF2B5EF4-FFF2-40B4-BE49-F238E27FC236}">
                <a16:creationId xmlns:a16="http://schemas.microsoft.com/office/drawing/2014/main" id="{515FF2B3-D6AA-9EFF-8301-E914182D56F3}"/>
              </a:ext>
            </a:extLst>
          </p:cNvPr>
          <p:cNvSpPr/>
          <p:nvPr/>
        </p:nvSpPr>
        <p:spPr>
          <a:xfrm>
            <a:off x="7702811" y="2021610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grpSp>
        <p:nvGrpSpPr>
          <p:cNvPr id="804" name="Groupe 803">
            <a:extLst>
              <a:ext uri="{FF2B5EF4-FFF2-40B4-BE49-F238E27FC236}">
                <a16:creationId xmlns:a16="http://schemas.microsoft.com/office/drawing/2014/main" id="{D290692A-317E-B59C-69F5-3515340ACC95}"/>
              </a:ext>
            </a:extLst>
          </p:cNvPr>
          <p:cNvGrpSpPr/>
          <p:nvPr/>
        </p:nvGrpSpPr>
        <p:grpSpPr>
          <a:xfrm>
            <a:off x="8050146" y="2020286"/>
            <a:ext cx="203833" cy="236652"/>
            <a:chOff x="8332830" y="5348036"/>
            <a:chExt cx="449038" cy="521339"/>
          </a:xfrm>
        </p:grpSpPr>
        <p:sp>
          <p:nvSpPr>
            <p:cNvPr id="805" name="Rectangle 804">
              <a:extLst>
                <a:ext uri="{FF2B5EF4-FFF2-40B4-BE49-F238E27FC236}">
                  <a16:creationId xmlns:a16="http://schemas.microsoft.com/office/drawing/2014/main" id="{7E232AA3-622C-17D7-2C26-70F5B7E81330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B</a:t>
              </a:r>
            </a:p>
          </p:txBody>
        </p:sp>
        <p:sp>
          <p:nvSpPr>
            <p:cNvPr id="806" name="Flèche : bas 805">
              <a:extLst>
                <a:ext uri="{FF2B5EF4-FFF2-40B4-BE49-F238E27FC236}">
                  <a16:creationId xmlns:a16="http://schemas.microsoft.com/office/drawing/2014/main" id="{C0967F8C-C413-7CE7-AE40-69D5BCE1F351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808" name="Groupe 807">
            <a:extLst>
              <a:ext uri="{FF2B5EF4-FFF2-40B4-BE49-F238E27FC236}">
                <a16:creationId xmlns:a16="http://schemas.microsoft.com/office/drawing/2014/main" id="{2853CBAC-EEBB-5950-C24E-D0F712F134CE}"/>
              </a:ext>
            </a:extLst>
          </p:cNvPr>
          <p:cNvGrpSpPr/>
          <p:nvPr/>
        </p:nvGrpSpPr>
        <p:grpSpPr>
          <a:xfrm>
            <a:off x="8496987" y="1215490"/>
            <a:ext cx="226860" cy="208106"/>
            <a:chOff x="10633162" y="2125841"/>
            <a:chExt cx="444098" cy="407387"/>
          </a:xfrm>
        </p:grpSpPr>
        <p:sp>
          <p:nvSpPr>
            <p:cNvPr id="809" name="Rectangle 808">
              <a:extLst>
                <a:ext uri="{FF2B5EF4-FFF2-40B4-BE49-F238E27FC236}">
                  <a16:creationId xmlns:a16="http://schemas.microsoft.com/office/drawing/2014/main" id="{527F543F-9E60-2DDC-52D7-887C78468EC7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810" name="Flèche : bas 809">
              <a:extLst>
                <a:ext uri="{FF2B5EF4-FFF2-40B4-BE49-F238E27FC236}">
                  <a16:creationId xmlns:a16="http://schemas.microsoft.com/office/drawing/2014/main" id="{2895E906-C20A-E7FA-6ADD-A987FD04C0DF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812" name="Groupe 811">
            <a:extLst>
              <a:ext uri="{FF2B5EF4-FFF2-40B4-BE49-F238E27FC236}">
                <a16:creationId xmlns:a16="http://schemas.microsoft.com/office/drawing/2014/main" id="{D709D82C-C664-82FC-8E3E-30B3AF6BD32D}"/>
              </a:ext>
            </a:extLst>
          </p:cNvPr>
          <p:cNvGrpSpPr/>
          <p:nvPr/>
        </p:nvGrpSpPr>
        <p:grpSpPr>
          <a:xfrm>
            <a:off x="8502680" y="3620200"/>
            <a:ext cx="226860" cy="208106"/>
            <a:chOff x="10633162" y="2125841"/>
            <a:chExt cx="444098" cy="407387"/>
          </a:xfrm>
        </p:grpSpPr>
        <p:sp>
          <p:nvSpPr>
            <p:cNvPr id="813" name="Rectangle 812">
              <a:extLst>
                <a:ext uri="{FF2B5EF4-FFF2-40B4-BE49-F238E27FC236}">
                  <a16:creationId xmlns:a16="http://schemas.microsoft.com/office/drawing/2014/main" id="{4B28CE2E-6CE1-9813-2DA6-0AF5FFCA7CAF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814" name="Flèche : bas 813">
              <a:extLst>
                <a:ext uri="{FF2B5EF4-FFF2-40B4-BE49-F238E27FC236}">
                  <a16:creationId xmlns:a16="http://schemas.microsoft.com/office/drawing/2014/main" id="{37FF3E56-E712-2253-E9B9-803A0D43F8A4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816" name="Groupe 815">
            <a:extLst>
              <a:ext uri="{FF2B5EF4-FFF2-40B4-BE49-F238E27FC236}">
                <a16:creationId xmlns:a16="http://schemas.microsoft.com/office/drawing/2014/main" id="{D94C7C03-BA15-A6DB-90B8-DC240F9BA033}"/>
              </a:ext>
            </a:extLst>
          </p:cNvPr>
          <p:cNvGrpSpPr/>
          <p:nvPr/>
        </p:nvGrpSpPr>
        <p:grpSpPr>
          <a:xfrm>
            <a:off x="9087396" y="1216547"/>
            <a:ext cx="203833" cy="236652"/>
            <a:chOff x="8332830" y="5348036"/>
            <a:chExt cx="449038" cy="521339"/>
          </a:xfrm>
        </p:grpSpPr>
        <p:sp>
          <p:nvSpPr>
            <p:cNvPr id="817" name="Rectangle 816">
              <a:extLst>
                <a:ext uri="{FF2B5EF4-FFF2-40B4-BE49-F238E27FC236}">
                  <a16:creationId xmlns:a16="http://schemas.microsoft.com/office/drawing/2014/main" id="{AF60024B-5FDA-D866-A807-4BE40FA671B9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B</a:t>
              </a:r>
            </a:p>
          </p:txBody>
        </p:sp>
        <p:sp>
          <p:nvSpPr>
            <p:cNvPr id="818" name="Flèche : bas 817">
              <a:extLst>
                <a:ext uri="{FF2B5EF4-FFF2-40B4-BE49-F238E27FC236}">
                  <a16:creationId xmlns:a16="http://schemas.microsoft.com/office/drawing/2014/main" id="{F058CA99-F359-4120-3D0F-F25B90C729EB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820" name="Groupe 819">
            <a:extLst>
              <a:ext uri="{FF2B5EF4-FFF2-40B4-BE49-F238E27FC236}">
                <a16:creationId xmlns:a16="http://schemas.microsoft.com/office/drawing/2014/main" id="{874264E0-518C-FBB4-A31A-241DA573DC52}"/>
              </a:ext>
            </a:extLst>
          </p:cNvPr>
          <p:cNvGrpSpPr/>
          <p:nvPr/>
        </p:nvGrpSpPr>
        <p:grpSpPr>
          <a:xfrm>
            <a:off x="9089422" y="3619296"/>
            <a:ext cx="203833" cy="236652"/>
            <a:chOff x="8332830" y="5348036"/>
            <a:chExt cx="449038" cy="521339"/>
          </a:xfrm>
        </p:grpSpPr>
        <p:sp>
          <p:nvSpPr>
            <p:cNvPr id="821" name="Rectangle 820">
              <a:extLst>
                <a:ext uri="{FF2B5EF4-FFF2-40B4-BE49-F238E27FC236}">
                  <a16:creationId xmlns:a16="http://schemas.microsoft.com/office/drawing/2014/main" id="{8700E8FE-3BCF-E961-C345-11EEF9A675E9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B</a:t>
              </a:r>
            </a:p>
          </p:txBody>
        </p:sp>
        <p:sp>
          <p:nvSpPr>
            <p:cNvPr id="822" name="Flèche : bas 821">
              <a:extLst>
                <a:ext uri="{FF2B5EF4-FFF2-40B4-BE49-F238E27FC236}">
                  <a16:creationId xmlns:a16="http://schemas.microsoft.com/office/drawing/2014/main" id="{4AAAAABB-A11C-3BD7-517D-0D2D227ED986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25" name="Rectangle 824">
            <a:extLst>
              <a:ext uri="{FF2B5EF4-FFF2-40B4-BE49-F238E27FC236}">
                <a16:creationId xmlns:a16="http://schemas.microsoft.com/office/drawing/2014/main" id="{1B6B9223-F447-D2FC-977C-56FC23DF896E}"/>
              </a:ext>
            </a:extLst>
          </p:cNvPr>
          <p:cNvSpPr/>
          <p:nvPr/>
        </p:nvSpPr>
        <p:spPr>
          <a:xfrm>
            <a:off x="829167" y="546956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27" name="Rectangle 826">
            <a:extLst>
              <a:ext uri="{FF2B5EF4-FFF2-40B4-BE49-F238E27FC236}">
                <a16:creationId xmlns:a16="http://schemas.microsoft.com/office/drawing/2014/main" id="{9A404C00-1A22-1734-60BD-9D9A9555F780}"/>
              </a:ext>
            </a:extLst>
          </p:cNvPr>
          <p:cNvSpPr/>
          <p:nvPr/>
        </p:nvSpPr>
        <p:spPr>
          <a:xfrm>
            <a:off x="3163397" y="4662964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28" name="Rectangle 827">
            <a:extLst>
              <a:ext uri="{FF2B5EF4-FFF2-40B4-BE49-F238E27FC236}">
                <a16:creationId xmlns:a16="http://schemas.microsoft.com/office/drawing/2014/main" id="{BDF92E51-9A02-BD09-133B-C524B3EDFFDD}"/>
              </a:ext>
            </a:extLst>
          </p:cNvPr>
          <p:cNvSpPr/>
          <p:nvPr/>
        </p:nvSpPr>
        <p:spPr>
          <a:xfrm>
            <a:off x="6543593" y="1475191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29" name="Rectangle 828">
            <a:extLst>
              <a:ext uri="{FF2B5EF4-FFF2-40B4-BE49-F238E27FC236}">
                <a16:creationId xmlns:a16="http://schemas.microsoft.com/office/drawing/2014/main" id="{DEDA1CBE-D7B5-9555-C03F-F3556876B84D}"/>
              </a:ext>
            </a:extLst>
          </p:cNvPr>
          <p:cNvSpPr/>
          <p:nvPr/>
        </p:nvSpPr>
        <p:spPr>
          <a:xfrm>
            <a:off x="6543398" y="3066957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0" name="Rectangle 829">
            <a:extLst>
              <a:ext uri="{FF2B5EF4-FFF2-40B4-BE49-F238E27FC236}">
                <a16:creationId xmlns:a16="http://schemas.microsoft.com/office/drawing/2014/main" id="{DF6AFF80-6A61-9129-5AF3-CA6CCAC67074}"/>
              </a:ext>
            </a:extLst>
          </p:cNvPr>
          <p:cNvSpPr/>
          <p:nvPr/>
        </p:nvSpPr>
        <p:spPr>
          <a:xfrm>
            <a:off x="6543398" y="3866627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1" name="Rectangle 830">
            <a:extLst>
              <a:ext uri="{FF2B5EF4-FFF2-40B4-BE49-F238E27FC236}">
                <a16:creationId xmlns:a16="http://schemas.microsoft.com/office/drawing/2014/main" id="{B9B7BCE4-7610-DEE2-C6EA-E5E9F5843F7A}"/>
              </a:ext>
            </a:extLst>
          </p:cNvPr>
          <p:cNvSpPr/>
          <p:nvPr/>
        </p:nvSpPr>
        <p:spPr>
          <a:xfrm>
            <a:off x="6539661" y="228217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2" name="Rectangle 831">
            <a:extLst>
              <a:ext uri="{FF2B5EF4-FFF2-40B4-BE49-F238E27FC236}">
                <a16:creationId xmlns:a16="http://schemas.microsoft.com/office/drawing/2014/main" id="{9B26F69E-93D2-80C1-3010-0D692A4370DB}"/>
              </a:ext>
            </a:extLst>
          </p:cNvPr>
          <p:cNvSpPr/>
          <p:nvPr/>
        </p:nvSpPr>
        <p:spPr>
          <a:xfrm>
            <a:off x="7712630" y="1467624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3" name="Rectangle 832">
            <a:extLst>
              <a:ext uri="{FF2B5EF4-FFF2-40B4-BE49-F238E27FC236}">
                <a16:creationId xmlns:a16="http://schemas.microsoft.com/office/drawing/2014/main" id="{C6876EF3-9129-8C57-2873-1D56CE646C8F}"/>
              </a:ext>
            </a:extLst>
          </p:cNvPr>
          <p:cNvSpPr/>
          <p:nvPr/>
        </p:nvSpPr>
        <p:spPr>
          <a:xfrm>
            <a:off x="7706247" y="2276579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4" name="Rectangle 833">
            <a:extLst>
              <a:ext uri="{FF2B5EF4-FFF2-40B4-BE49-F238E27FC236}">
                <a16:creationId xmlns:a16="http://schemas.microsoft.com/office/drawing/2014/main" id="{87F8DF5E-5362-0845-1444-FCA5488628F4}"/>
              </a:ext>
            </a:extLst>
          </p:cNvPr>
          <p:cNvSpPr/>
          <p:nvPr/>
        </p:nvSpPr>
        <p:spPr>
          <a:xfrm>
            <a:off x="8761729" y="386691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6" name="Rectangle 835">
            <a:extLst>
              <a:ext uri="{FF2B5EF4-FFF2-40B4-BE49-F238E27FC236}">
                <a16:creationId xmlns:a16="http://schemas.microsoft.com/office/drawing/2014/main" id="{647DF0E5-FCD2-E36D-9EB5-476A4EA298B6}"/>
              </a:ext>
            </a:extLst>
          </p:cNvPr>
          <p:cNvSpPr/>
          <p:nvPr/>
        </p:nvSpPr>
        <p:spPr>
          <a:xfrm>
            <a:off x="5373459" y="3618381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837" name="Rectangle 836">
            <a:extLst>
              <a:ext uri="{FF2B5EF4-FFF2-40B4-BE49-F238E27FC236}">
                <a16:creationId xmlns:a16="http://schemas.microsoft.com/office/drawing/2014/main" id="{436E32F7-AB58-1D64-6C70-8EFB6F6EFA07}"/>
              </a:ext>
            </a:extLst>
          </p:cNvPr>
          <p:cNvSpPr/>
          <p:nvPr/>
        </p:nvSpPr>
        <p:spPr>
          <a:xfrm>
            <a:off x="5391974" y="5213904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838" name="Rectangle 837">
            <a:extLst>
              <a:ext uri="{FF2B5EF4-FFF2-40B4-BE49-F238E27FC236}">
                <a16:creationId xmlns:a16="http://schemas.microsoft.com/office/drawing/2014/main" id="{729EAC7B-42C8-03AE-CE81-FADDE1BA6F1A}"/>
              </a:ext>
            </a:extLst>
          </p:cNvPr>
          <p:cNvSpPr/>
          <p:nvPr/>
        </p:nvSpPr>
        <p:spPr>
          <a:xfrm>
            <a:off x="5121576" y="2812914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839" name="Rectangle 838">
            <a:extLst>
              <a:ext uri="{FF2B5EF4-FFF2-40B4-BE49-F238E27FC236}">
                <a16:creationId xmlns:a16="http://schemas.microsoft.com/office/drawing/2014/main" id="{D09558BE-49A0-7C9F-F237-B31D4289C4C2}"/>
              </a:ext>
            </a:extLst>
          </p:cNvPr>
          <p:cNvSpPr/>
          <p:nvPr/>
        </p:nvSpPr>
        <p:spPr>
          <a:xfrm>
            <a:off x="5386284" y="4413603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840" name="Rectangle 839">
            <a:extLst>
              <a:ext uri="{FF2B5EF4-FFF2-40B4-BE49-F238E27FC236}">
                <a16:creationId xmlns:a16="http://schemas.microsoft.com/office/drawing/2014/main" id="{A067AC1C-1349-FC64-60C6-B1F4CE2CF666}"/>
              </a:ext>
            </a:extLst>
          </p:cNvPr>
          <p:cNvSpPr/>
          <p:nvPr/>
        </p:nvSpPr>
        <p:spPr>
          <a:xfrm>
            <a:off x="5133794" y="361497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841" name="Rectangle 840">
            <a:extLst>
              <a:ext uri="{FF2B5EF4-FFF2-40B4-BE49-F238E27FC236}">
                <a16:creationId xmlns:a16="http://schemas.microsoft.com/office/drawing/2014/main" id="{8DE5A753-7337-4F72-3662-FF4B1BDCCAF5}"/>
              </a:ext>
            </a:extLst>
          </p:cNvPr>
          <p:cNvSpPr/>
          <p:nvPr/>
        </p:nvSpPr>
        <p:spPr>
          <a:xfrm>
            <a:off x="5746107" y="5210931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842" name="Rectangle 841">
            <a:extLst>
              <a:ext uri="{FF2B5EF4-FFF2-40B4-BE49-F238E27FC236}">
                <a16:creationId xmlns:a16="http://schemas.microsoft.com/office/drawing/2014/main" id="{7B5125D3-2600-A166-337A-3FD56FCAAE6E}"/>
              </a:ext>
            </a:extLst>
          </p:cNvPr>
          <p:cNvSpPr/>
          <p:nvPr/>
        </p:nvSpPr>
        <p:spPr>
          <a:xfrm>
            <a:off x="5121575" y="3055643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843" name="Rectangle 842">
            <a:extLst>
              <a:ext uri="{FF2B5EF4-FFF2-40B4-BE49-F238E27FC236}">
                <a16:creationId xmlns:a16="http://schemas.microsoft.com/office/drawing/2014/main" id="{6D4F6103-AAFA-D3B8-588E-5575980674A2}"/>
              </a:ext>
            </a:extLst>
          </p:cNvPr>
          <p:cNvSpPr/>
          <p:nvPr/>
        </p:nvSpPr>
        <p:spPr>
          <a:xfrm>
            <a:off x="5730542" y="4648455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sp>
        <p:nvSpPr>
          <p:cNvPr id="844" name="Rectangle 843">
            <a:extLst>
              <a:ext uri="{FF2B5EF4-FFF2-40B4-BE49-F238E27FC236}">
                <a16:creationId xmlns:a16="http://schemas.microsoft.com/office/drawing/2014/main" id="{491FA00E-17F4-ADB5-DE8F-42B31E85EB70}"/>
              </a:ext>
            </a:extLst>
          </p:cNvPr>
          <p:cNvSpPr/>
          <p:nvPr/>
        </p:nvSpPr>
        <p:spPr>
          <a:xfrm>
            <a:off x="5372820" y="3068154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45" name="Rectangle 844">
            <a:extLst>
              <a:ext uri="{FF2B5EF4-FFF2-40B4-BE49-F238E27FC236}">
                <a16:creationId xmlns:a16="http://schemas.microsoft.com/office/drawing/2014/main" id="{83BC2B87-780B-7E6C-F6C6-C45C240503BC}"/>
              </a:ext>
            </a:extLst>
          </p:cNvPr>
          <p:cNvSpPr/>
          <p:nvPr/>
        </p:nvSpPr>
        <p:spPr>
          <a:xfrm>
            <a:off x="5380843" y="3869239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46" name="Rectangle 845">
            <a:extLst>
              <a:ext uri="{FF2B5EF4-FFF2-40B4-BE49-F238E27FC236}">
                <a16:creationId xmlns:a16="http://schemas.microsoft.com/office/drawing/2014/main" id="{2A8AD998-941B-39BF-DEFF-FAE68A38FF57}"/>
              </a:ext>
            </a:extLst>
          </p:cNvPr>
          <p:cNvSpPr/>
          <p:nvPr/>
        </p:nvSpPr>
        <p:spPr>
          <a:xfrm>
            <a:off x="5391734" y="4665127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47" name="Rectangle 846">
            <a:extLst>
              <a:ext uri="{FF2B5EF4-FFF2-40B4-BE49-F238E27FC236}">
                <a16:creationId xmlns:a16="http://schemas.microsoft.com/office/drawing/2014/main" id="{F5FA201E-1E45-A593-5CA8-11D113CDECF2}"/>
              </a:ext>
            </a:extLst>
          </p:cNvPr>
          <p:cNvSpPr/>
          <p:nvPr/>
        </p:nvSpPr>
        <p:spPr>
          <a:xfrm>
            <a:off x="5394842" y="546722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48" name="Rectangle 847">
            <a:extLst>
              <a:ext uri="{FF2B5EF4-FFF2-40B4-BE49-F238E27FC236}">
                <a16:creationId xmlns:a16="http://schemas.microsoft.com/office/drawing/2014/main" id="{8C8F153C-963B-5975-2335-7318BEDB8D52}"/>
              </a:ext>
            </a:extLst>
          </p:cNvPr>
          <p:cNvSpPr/>
          <p:nvPr/>
        </p:nvSpPr>
        <p:spPr>
          <a:xfrm>
            <a:off x="4559007" y="5209226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849" name="Rectangle 848">
            <a:extLst>
              <a:ext uri="{FF2B5EF4-FFF2-40B4-BE49-F238E27FC236}">
                <a16:creationId xmlns:a16="http://schemas.microsoft.com/office/drawing/2014/main" id="{DD04DFAB-DC1F-C076-464E-DAD8D0E9A4D9}"/>
              </a:ext>
            </a:extLst>
          </p:cNvPr>
          <p:cNvSpPr/>
          <p:nvPr/>
        </p:nvSpPr>
        <p:spPr>
          <a:xfrm>
            <a:off x="3963454" y="5209226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850" name="Rectangle 849">
            <a:extLst>
              <a:ext uri="{FF2B5EF4-FFF2-40B4-BE49-F238E27FC236}">
                <a16:creationId xmlns:a16="http://schemas.microsoft.com/office/drawing/2014/main" id="{69808029-3966-D719-5E95-95802C22A599}"/>
              </a:ext>
            </a:extLst>
          </p:cNvPr>
          <p:cNvSpPr/>
          <p:nvPr/>
        </p:nvSpPr>
        <p:spPr>
          <a:xfrm>
            <a:off x="4204025" y="546722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51" name="Rectangle 850">
            <a:extLst>
              <a:ext uri="{FF2B5EF4-FFF2-40B4-BE49-F238E27FC236}">
                <a16:creationId xmlns:a16="http://schemas.microsoft.com/office/drawing/2014/main" id="{1B1FE30B-7D5C-CF8B-F8A0-3010BB59C35A}"/>
              </a:ext>
            </a:extLst>
          </p:cNvPr>
          <p:cNvSpPr/>
          <p:nvPr/>
        </p:nvSpPr>
        <p:spPr>
          <a:xfrm>
            <a:off x="409525" y="1045369"/>
            <a:ext cx="1144952" cy="49327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2" name="Rectangle 851">
            <a:extLst>
              <a:ext uri="{FF2B5EF4-FFF2-40B4-BE49-F238E27FC236}">
                <a16:creationId xmlns:a16="http://schemas.microsoft.com/office/drawing/2014/main" id="{61D24A90-65B2-1A92-E019-D927DB0720A0}"/>
              </a:ext>
            </a:extLst>
          </p:cNvPr>
          <p:cNvSpPr/>
          <p:nvPr/>
        </p:nvSpPr>
        <p:spPr>
          <a:xfrm>
            <a:off x="1554089" y="1045369"/>
            <a:ext cx="2252391" cy="49327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3" name="Rectangle 852">
            <a:extLst>
              <a:ext uri="{FF2B5EF4-FFF2-40B4-BE49-F238E27FC236}">
                <a16:creationId xmlns:a16="http://schemas.microsoft.com/office/drawing/2014/main" id="{6322E1CF-5FC4-E1D0-52E3-209126F7374C}"/>
              </a:ext>
            </a:extLst>
          </p:cNvPr>
          <p:cNvSpPr/>
          <p:nvPr/>
        </p:nvSpPr>
        <p:spPr>
          <a:xfrm>
            <a:off x="3809371" y="1045368"/>
            <a:ext cx="2295463" cy="49327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4" name="Rectangle 853">
            <a:extLst>
              <a:ext uri="{FF2B5EF4-FFF2-40B4-BE49-F238E27FC236}">
                <a16:creationId xmlns:a16="http://schemas.microsoft.com/office/drawing/2014/main" id="{4FD52D58-DA1B-A040-BDBA-6F2E116B19B8}"/>
              </a:ext>
            </a:extLst>
          </p:cNvPr>
          <p:cNvSpPr/>
          <p:nvPr/>
        </p:nvSpPr>
        <p:spPr>
          <a:xfrm>
            <a:off x="6108094" y="1041624"/>
            <a:ext cx="2295463" cy="49327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6" name="Rectangle 855">
            <a:extLst>
              <a:ext uri="{FF2B5EF4-FFF2-40B4-BE49-F238E27FC236}">
                <a16:creationId xmlns:a16="http://schemas.microsoft.com/office/drawing/2014/main" id="{6EDC7057-C9A8-C607-7077-F7BC7BA74AED}"/>
              </a:ext>
            </a:extLst>
          </p:cNvPr>
          <p:cNvSpPr/>
          <p:nvPr/>
        </p:nvSpPr>
        <p:spPr>
          <a:xfrm>
            <a:off x="8403557" y="1045368"/>
            <a:ext cx="1144952" cy="234063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9" name="Rectangle 858">
            <a:extLst>
              <a:ext uri="{FF2B5EF4-FFF2-40B4-BE49-F238E27FC236}">
                <a16:creationId xmlns:a16="http://schemas.microsoft.com/office/drawing/2014/main" id="{E3BA2056-7855-3257-ECB1-37921B9F9654}"/>
              </a:ext>
            </a:extLst>
          </p:cNvPr>
          <p:cNvSpPr/>
          <p:nvPr/>
        </p:nvSpPr>
        <p:spPr>
          <a:xfrm>
            <a:off x="8403557" y="3385998"/>
            <a:ext cx="1144952" cy="258834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C124D0A-AB99-A062-4C8C-5241D4F7F818}"/>
              </a:ext>
            </a:extLst>
          </p:cNvPr>
          <p:cNvSpPr txBox="1"/>
          <p:nvPr/>
        </p:nvSpPr>
        <p:spPr>
          <a:xfrm>
            <a:off x="6270539" y="4874360"/>
            <a:ext cx="832611" cy="22512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04D69793-7059-1CA6-C727-6A7E7291AD1A}"/>
              </a:ext>
            </a:extLst>
          </p:cNvPr>
          <p:cNvGrpSpPr/>
          <p:nvPr/>
        </p:nvGrpSpPr>
        <p:grpSpPr>
          <a:xfrm>
            <a:off x="6270540" y="4388855"/>
            <a:ext cx="832611" cy="485506"/>
            <a:chOff x="835643" y="615163"/>
            <a:chExt cx="1665283" cy="94826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7C47459-F9BC-7D9C-DCDD-0575E5BFAB3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2D7E82E-008C-F829-80B7-6313B962E89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E10E431-EE64-D86F-023E-9F08097E65A1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7DB4CB9-03D4-8C3E-437D-739CEB640F87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5FAE9BD-C7E0-74AB-E917-6D99874A6054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3A5DA17-511F-ECE4-2951-8B514AF749F6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43C070D-F0CF-ABE1-EB3C-72728B0CFDC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23" name="ZoneTexte 22">
            <a:extLst>
              <a:ext uri="{FF2B5EF4-FFF2-40B4-BE49-F238E27FC236}">
                <a16:creationId xmlns:a16="http://schemas.microsoft.com/office/drawing/2014/main" id="{E5E7D98C-F83D-891C-4BDE-4FE99BE6F5A4}"/>
              </a:ext>
            </a:extLst>
          </p:cNvPr>
          <p:cNvSpPr txBox="1"/>
          <p:nvPr/>
        </p:nvSpPr>
        <p:spPr>
          <a:xfrm>
            <a:off x="6274156" y="5678006"/>
            <a:ext cx="832611" cy="2251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6FC41844-B5D7-A752-23EA-59711461BDCD}"/>
              </a:ext>
            </a:extLst>
          </p:cNvPr>
          <p:cNvGrpSpPr/>
          <p:nvPr/>
        </p:nvGrpSpPr>
        <p:grpSpPr>
          <a:xfrm>
            <a:off x="6274157" y="5192500"/>
            <a:ext cx="832611" cy="485506"/>
            <a:chOff x="835643" y="615163"/>
            <a:chExt cx="1665283" cy="948268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E4FB8FC-F4F0-E00F-3521-0F4B396C76F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2A24061-2996-837D-47E2-8FBC4F79669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35DD328-E87F-2FA5-C3AD-D71BD49F9FE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B4E0578-02A3-3DEB-ED81-76B9426D3883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D4CA614-6371-26AA-57DD-C972B497784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0702825-F50A-0793-7DF4-C98DD834249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D3C4A08-7768-4304-3857-67587D4B7F18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8" name="Heptagone 37">
            <a:extLst>
              <a:ext uri="{FF2B5EF4-FFF2-40B4-BE49-F238E27FC236}">
                <a16:creationId xmlns:a16="http://schemas.microsoft.com/office/drawing/2014/main" id="{E54AB17B-5E75-3E5A-BA33-C31DE91BD4FF}"/>
              </a:ext>
            </a:extLst>
          </p:cNvPr>
          <p:cNvSpPr/>
          <p:nvPr/>
        </p:nvSpPr>
        <p:spPr>
          <a:xfrm>
            <a:off x="769844" y="1216887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40" name="Heptagone 39">
            <a:extLst>
              <a:ext uri="{FF2B5EF4-FFF2-40B4-BE49-F238E27FC236}">
                <a16:creationId xmlns:a16="http://schemas.microsoft.com/office/drawing/2014/main" id="{A12FEF04-D217-636F-0C9F-7807042EAD66}"/>
              </a:ext>
            </a:extLst>
          </p:cNvPr>
          <p:cNvSpPr/>
          <p:nvPr/>
        </p:nvSpPr>
        <p:spPr>
          <a:xfrm>
            <a:off x="1675454" y="1605905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41" name="Heptagone 40">
            <a:extLst>
              <a:ext uri="{FF2B5EF4-FFF2-40B4-BE49-F238E27FC236}">
                <a16:creationId xmlns:a16="http://schemas.microsoft.com/office/drawing/2014/main" id="{690830DD-5BEB-2F85-2B9F-D9D4E3071EA3}"/>
              </a:ext>
            </a:extLst>
          </p:cNvPr>
          <p:cNvSpPr/>
          <p:nvPr/>
        </p:nvSpPr>
        <p:spPr>
          <a:xfrm>
            <a:off x="1136185" y="2801864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42" name="Heptagone 41">
            <a:extLst>
              <a:ext uri="{FF2B5EF4-FFF2-40B4-BE49-F238E27FC236}">
                <a16:creationId xmlns:a16="http://schemas.microsoft.com/office/drawing/2014/main" id="{5C36D753-30F2-7C2C-E324-C87B76A46CA4}"/>
              </a:ext>
            </a:extLst>
          </p:cNvPr>
          <p:cNvSpPr/>
          <p:nvPr/>
        </p:nvSpPr>
        <p:spPr>
          <a:xfrm>
            <a:off x="528061" y="2011057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43" name="Heptagone 42">
            <a:extLst>
              <a:ext uri="{FF2B5EF4-FFF2-40B4-BE49-F238E27FC236}">
                <a16:creationId xmlns:a16="http://schemas.microsoft.com/office/drawing/2014/main" id="{BD616CB5-0F40-CE66-18EA-DE2C3F363164}"/>
              </a:ext>
            </a:extLst>
          </p:cNvPr>
          <p:cNvSpPr/>
          <p:nvPr/>
        </p:nvSpPr>
        <p:spPr>
          <a:xfrm>
            <a:off x="797272" y="5441881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44" name="Heptagone 43">
            <a:extLst>
              <a:ext uri="{FF2B5EF4-FFF2-40B4-BE49-F238E27FC236}">
                <a16:creationId xmlns:a16="http://schemas.microsoft.com/office/drawing/2014/main" id="{25AEE2A0-9DD5-F36E-F253-4492B47834A5}"/>
              </a:ext>
            </a:extLst>
          </p:cNvPr>
          <p:cNvSpPr/>
          <p:nvPr/>
        </p:nvSpPr>
        <p:spPr>
          <a:xfrm>
            <a:off x="1311134" y="4383301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45" name="Heptagone 44">
            <a:extLst>
              <a:ext uri="{FF2B5EF4-FFF2-40B4-BE49-F238E27FC236}">
                <a16:creationId xmlns:a16="http://schemas.microsoft.com/office/drawing/2014/main" id="{604DD0CE-6688-BB0A-C429-1B710BB42D07}"/>
              </a:ext>
            </a:extLst>
          </p:cNvPr>
          <p:cNvSpPr/>
          <p:nvPr/>
        </p:nvSpPr>
        <p:spPr>
          <a:xfrm>
            <a:off x="516083" y="3592242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46" name="Heptagone 45">
            <a:extLst>
              <a:ext uri="{FF2B5EF4-FFF2-40B4-BE49-F238E27FC236}">
                <a16:creationId xmlns:a16="http://schemas.microsoft.com/office/drawing/2014/main" id="{2A22B07C-D803-5F68-489A-A9CD86DAC921}"/>
              </a:ext>
            </a:extLst>
          </p:cNvPr>
          <p:cNvSpPr/>
          <p:nvPr/>
        </p:nvSpPr>
        <p:spPr>
          <a:xfrm>
            <a:off x="3111356" y="2801864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47" name="Heptagone 46">
            <a:extLst>
              <a:ext uri="{FF2B5EF4-FFF2-40B4-BE49-F238E27FC236}">
                <a16:creationId xmlns:a16="http://schemas.microsoft.com/office/drawing/2014/main" id="{4B5916A3-CB90-FAEA-D6FB-FCB847295F59}"/>
              </a:ext>
            </a:extLst>
          </p:cNvPr>
          <p:cNvSpPr/>
          <p:nvPr/>
        </p:nvSpPr>
        <p:spPr>
          <a:xfrm>
            <a:off x="3435647" y="3591699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48" name="Heptagone 47">
            <a:extLst>
              <a:ext uri="{FF2B5EF4-FFF2-40B4-BE49-F238E27FC236}">
                <a16:creationId xmlns:a16="http://schemas.microsoft.com/office/drawing/2014/main" id="{9749BC64-49B4-CC53-10AD-77E231D62296}"/>
              </a:ext>
            </a:extLst>
          </p:cNvPr>
          <p:cNvSpPr/>
          <p:nvPr/>
        </p:nvSpPr>
        <p:spPr>
          <a:xfrm>
            <a:off x="3123237" y="4388855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49" name="Heptagone 48">
            <a:extLst>
              <a:ext uri="{FF2B5EF4-FFF2-40B4-BE49-F238E27FC236}">
                <a16:creationId xmlns:a16="http://schemas.microsoft.com/office/drawing/2014/main" id="{3229B407-44BF-39FA-751C-F51AD9F508B7}"/>
              </a:ext>
            </a:extLst>
          </p:cNvPr>
          <p:cNvSpPr/>
          <p:nvPr/>
        </p:nvSpPr>
        <p:spPr>
          <a:xfrm>
            <a:off x="1702633" y="2003461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50" name="Heptagone 49">
            <a:extLst>
              <a:ext uri="{FF2B5EF4-FFF2-40B4-BE49-F238E27FC236}">
                <a16:creationId xmlns:a16="http://schemas.microsoft.com/office/drawing/2014/main" id="{77BCCEB9-07C9-0334-58D2-4802F124900A}"/>
              </a:ext>
            </a:extLst>
          </p:cNvPr>
          <p:cNvSpPr/>
          <p:nvPr/>
        </p:nvSpPr>
        <p:spPr>
          <a:xfrm>
            <a:off x="1940525" y="2795913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51" name="Heptagone 50">
            <a:extLst>
              <a:ext uri="{FF2B5EF4-FFF2-40B4-BE49-F238E27FC236}">
                <a16:creationId xmlns:a16="http://schemas.microsoft.com/office/drawing/2014/main" id="{2575B926-2EAB-F74E-F801-62170CB195B1}"/>
              </a:ext>
            </a:extLst>
          </p:cNvPr>
          <p:cNvSpPr/>
          <p:nvPr/>
        </p:nvSpPr>
        <p:spPr>
          <a:xfrm>
            <a:off x="1941364" y="3595879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52" name="Heptagone 51">
            <a:extLst>
              <a:ext uri="{FF2B5EF4-FFF2-40B4-BE49-F238E27FC236}">
                <a16:creationId xmlns:a16="http://schemas.microsoft.com/office/drawing/2014/main" id="{2D96D7BC-E9F3-90FC-6883-D9EFF332DD0F}"/>
              </a:ext>
            </a:extLst>
          </p:cNvPr>
          <p:cNvSpPr/>
          <p:nvPr/>
        </p:nvSpPr>
        <p:spPr>
          <a:xfrm>
            <a:off x="1724235" y="4400650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53" name="Heptagone 52">
            <a:extLst>
              <a:ext uri="{FF2B5EF4-FFF2-40B4-BE49-F238E27FC236}">
                <a16:creationId xmlns:a16="http://schemas.microsoft.com/office/drawing/2014/main" id="{120FF9CF-0883-2B07-04E1-49DDAE8DE0A4}"/>
              </a:ext>
            </a:extLst>
          </p:cNvPr>
          <p:cNvSpPr/>
          <p:nvPr/>
        </p:nvSpPr>
        <p:spPr>
          <a:xfrm>
            <a:off x="1722222" y="5198311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54" name="Heptagone 53">
            <a:extLst>
              <a:ext uri="{FF2B5EF4-FFF2-40B4-BE49-F238E27FC236}">
                <a16:creationId xmlns:a16="http://schemas.microsoft.com/office/drawing/2014/main" id="{7814979F-0DFE-E931-CD25-23C5B733627F}"/>
              </a:ext>
            </a:extLst>
          </p:cNvPr>
          <p:cNvSpPr/>
          <p:nvPr/>
        </p:nvSpPr>
        <p:spPr>
          <a:xfrm>
            <a:off x="3903459" y="3181373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55" name="Heptagone 54">
            <a:extLst>
              <a:ext uri="{FF2B5EF4-FFF2-40B4-BE49-F238E27FC236}">
                <a16:creationId xmlns:a16="http://schemas.microsoft.com/office/drawing/2014/main" id="{F17AAAD2-6F6E-5370-A0D0-0C292C55B71D}"/>
              </a:ext>
            </a:extLst>
          </p:cNvPr>
          <p:cNvSpPr/>
          <p:nvPr/>
        </p:nvSpPr>
        <p:spPr>
          <a:xfrm>
            <a:off x="3922389" y="3979348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56" name="Heptagone 55">
            <a:extLst>
              <a:ext uri="{FF2B5EF4-FFF2-40B4-BE49-F238E27FC236}">
                <a16:creationId xmlns:a16="http://schemas.microsoft.com/office/drawing/2014/main" id="{7959057F-7678-C07E-3982-755E10F52596}"/>
              </a:ext>
            </a:extLst>
          </p:cNvPr>
          <p:cNvSpPr/>
          <p:nvPr/>
        </p:nvSpPr>
        <p:spPr>
          <a:xfrm>
            <a:off x="3928624" y="4381333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57" name="Heptagone 56">
            <a:extLst>
              <a:ext uri="{FF2B5EF4-FFF2-40B4-BE49-F238E27FC236}">
                <a16:creationId xmlns:a16="http://schemas.microsoft.com/office/drawing/2014/main" id="{8659F4BA-F844-7C92-0BE6-635AC641CD60}"/>
              </a:ext>
            </a:extLst>
          </p:cNvPr>
          <p:cNvSpPr/>
          <p:nvPr/>
        </p:nvSpPr>
        <p:spPr>
          <a:xfrm>
            <a:off x="3933365" y="5187304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58" name="Heptagone 57">
            <a:extLst>
              <a:ext uri="{FF2B5EF4-FFF2-40B4-BE49-F238E27FC236}">
                <a16:creationId xmlns:a16="http://schemas.microsoft.com/office/drawing/2014/main" id="{9C7900A2-1737-A1D9-DCF4-090A565C494E}"/>
              </a:ext>
            </a:extLst>
          </p:cNvPr>
          <p:cNvSpPr/>
          <p:nvPr/>
        </p:nvSpPr>
        <p:spPr>
          <a:xfrm>
            <a:off x="2837921" y="1178927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60" name="Heptagone 59">
            <a:extLst>
              <a:ext uri="{FF2B5EF4-FFF2-40B4-BE49-F238E27FC236}">
                <a16:creationId xmlns:a16="http://schemas.microsoft.com/office/drawing/2014/main" id="{04DAA64F-37A2-D999-C1C8-E3DCDC6C6BFA}"/>
              </a:ext>
            </a:extLst>
          </p:cNvPr>
          <p:cNvSpPr/>
          <p:nvPr/>
        </p:nvSpPr>
        <p:spPr>
          <a:xfrm>
            <a:off x="1668271" y="1179994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2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61" name="Heptagone 60">
            <a:extLst>
              <a:ext uri="{FF2B5EF4-FFF2-40B4-BE49-F238E27FC236}">
                <a16:creationId xmlns:a16="http://schemas.microsoft.com/office/drawing/2014/main" id="{44FEF50A-8870-05E5-47AD-3F34AE210479}"/>
              </a:ext>
            </a:extLst>
          </p:cNvPr>
          <p:cNvSpPr/>
          <p:nvPr/>
        </p:nvSpPr>
        <p:spPr>
          <a:xfrm>
            <a:off x="5085257" y="3180648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62" name="Heptagone 61">
            <a:extLst>
              <a:ext uri="{FF2B5EF4-FFF2-40B4-BE49-F238E27FC236}">
                <a16:creationId xmlns:a16="http://schemas.microsoft.com/office/drawing/2014/main" id="{D34DF898-3240-9BE5-71D6-745684119CDA}"/>
              </a:ext>
            </a:extLst>
          </p:cNvPr>
          <p:cNvSpPr/>
          <p:nvPr/>
        </p:nvSpPr>
        <p:spPr>
          <a:xfrm>
            <a:off x="5103929" y="3595414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63" name="Heptagone 62">
            <a:extLst>
              <a:ext uri="{FF2B5EF4-FFF2-40B4-BE49-F238E27FC236}">
                <a16:creationId xmlns:a16="http://schemas.microsoft.com/office/drawing/2014/main" id="{D935520E-2034-3B79-B0E1-D5D0363D6DC4}"/>
              </a:ext>
            </a:extLst>
          </p:cNvPr>
          <p:cNvSpPr/>
          <p:nvPr/>
        </p:nvSpPr>
        <p:spPr>
          <a:xfrm>
            <a:off x="5357913" y="4388854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64" name="Heptagone 63">
            <a:extLst>
              <a:ext uri="{FF2B5EF4-FFF2-40B4-BE49-F238E27FC236}">
                <a16:creationId xmlns:a16="http://schemas.microsoft.com/office/drawing/2014/main" id="{30BE66FE-BB9E-9E7A-14B4-36CDCA9109F3}"/>
              </a:ext>
            </a:extLst>
          </p:cNvPr>
          <p:cNvSpPr/>
          <p:nvPr/>
        </p:nvSpPr>
        <p:spPr>
          <a:xfrm>
            <a:off x="5345350" y="5193669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65" name="Heptagone 64">
            <a:extLst>
              <a:ext uri="{FF2B5EF4-FFF2-40B4-BE49-F238E27FC236}">
                <a16:creationId xmlns:a16="http://schemas.microsoft.com/office/drawing/2014/main" id="{E852EBCC-FB6C-13AF-48D4-092C0902B88D}"/>
              </a:ext>
            </a:extLst>
          </p:cNvPr>
          <p:cNvSpPr/>
          <p:nvPr/>
        </p:nvSpPr>
        <p:spPr>
          <a:xfrm>
            <a:off x="3884592" y="1575956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66" name="Heptagone 65">
            <a:extLst>
              <a:ext uri="{FF2B5EF4-FFF2-40B4-BE49-F238E27FC236}">
                <a16:creationId xmlns:a16="http://schemas.microsoft.com/office/drawing/2014/main" id="{24C6754B-BA67-3002-D6AB-B9962AF9387F}"/>
              </a:ext>
            </a:extLst>
          </p:cNvPr>
          <p:cNvSpPr/>
          <p:nvPr/>
        </p:nvSpPr>
        <p:spPr>
          <a:xfrm>
            <a:off x="3897776" y="2381830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67" name="Heptagone 66">
            <a:extLst>
              <a:ext uri="{FF2B5EF4-FFF2-40B4-BE49-F238E27FC236}">
                <a16:creationId xmlns:a16="http://schemas.microsoft.com/office/drawing/2014/main" id="{0F72DA8E-6866-9C81-B93B-25EDD3E4A27A}"/>
              </a:ext>
            </a:extLst>
          </p:cNvPr>
          <p:cNvSpPr/>
          <p:nvPr/>
        </p:nvSpPr>
        <p:spPr>
          <a:xfrm>
            <a:off x="6230239" y="1584092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68" name="Heptagone 67">
            <a:extLst>
              <a:ext uri="{FF2B5EF4-FFF2-40B4-BE49-F238E27FC236}">
                <a16:creationId xmlns:a16="http://schemas.microsoft.com/office/drawing/2014/main" id="{A1EEC507-D5AE-AF98-77B0-058AFDEA8BBD}"/>
              </a:ext>
            </a:extLst>
          </p:cNvPr>
          <p:cNvSpPr/>
          <p:nvPr/>
        </p:nvSpPr>
        <p:spPr>
          <a:xfrm>
            <a:off x="5074241" y="1608007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69" name="Heptagone 68">
            <a:extLst>
              <a:ext uri="{FF2B5EF4-FFF2-40B4-BE49-F238E27FC236}">
                <a16:creationId xmlns:a16="http://schemas.microsoft.com/office/drawing/2014/main" id="{E16BFD3C-BFD2-E5F9-C45E-FCBE94FB3EF5}"/>
              </a:ext>
            </a:extLst>
          </p:cNvPr>
          <p:cNvSpPr/>
          <p:nvPr/>
        </p:nvSpPr>
        <p:spPr>
          <a:xfrm>
            <a:off x="6268406" y="3965096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70" name="Heptagone 69">
            <a:extLst>
              <a:ext uri="{FF2B5EF4-FFF2-40B4-BE49-F238E27FC236}">
                <a16:creationId xmlns:a16="http://schemas.microsoft.com/office/drawing/2014/main" id="{44D883FF-F251-B7E2-89C9-04192950724A}"/>
              </a:ext>
            </a:extLst>
          </p:cNvPr>
          <p:cNvSpPr/>
          <p:nvPr/>
        </p:nvSpPr>
        <p:spPr>
          <a:xfrm>
            <a:off x="5345350" y="2005465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71" name="Heptagone 70">
            <a:extLst>
              <a:ext uri="{FF2B5EF4-FFF2-40B4-BE49-F238E27FC236}">
                <a16:creationId xmlns:a16="http://schemas.microsoft.com/office/drawing/2014/main" id="{9C8904C6-8D01-7C6C-940C-CFDF3C00CFF5}"/>
              </a:ext>
            </a:extLst>
          </p:cNvPr>
          <p:cNvSpPr/>
          <p:nvPr/>
        </p:nvSpPr>
        <p:spPr>
          <a:xfrm>
            <a:off x="7685855" y="2127196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73" name="Heptagone 72">
            <a:extLst>
              <a:ext uri="{FF2B5EF4-FFF2-40B4-BE49-F238E27FC236}">
                <a16:creationId xmlns:a16="http://schemas.microsoft.com/office/drawing/2014/main" id="{640A1C33-CDBA-211E-56C3-A1D67DD55EF1}"/>
              </a:ext>
            </a:extLst>
          </p:cNvPr>
          <p:cNvSpPr/>
          <p:nvPr/>
        </p:nvSpPr>
        <p:spPr>
          <a:xfrm>
            <a:off x="6267839" y="3155332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74" name="Heptagone 73">
            <a:extLst>
              <a:ext uri="{FF2B5EF4-FFF2-40B4-BE49-F238E27FC236}">
                <a16:creationId xmlns:a16="http://schemas.microsoft.com/office/drawing/2014/main" id="{15C2427B-0D78-BFC1-763F-55549FC442E5}"/>
              </a:ext>
            </a:extLst>
          </p:cNvPr>
          <p:cNvSpPr/>
          <p:nvPr/>
        </p:nvSpPr>
        <p:spPr>
          <a:xfrm>
            <a:off x="6249493" y="2375776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77" name="Heptagone 76">
            <a:extLst>
              <a:ext uri="{FF2B5EF4-FFF2-40B4-BE49-F238E27FC236}">
                <a16:creationId xmlns:a16="http://schemas.microsoft.com/office/drawing/2014/main" id="{86946DFE-D099-6949-3E4D-6EB921877B79}"/>
              </a:ext>
            </a:extLst>
          </p:cNvPr>
          <p:cNvSpPr/>
          <p:nvPr/>
        </p:nvSpPr>
        <p:spPr>
          <a:xfrm>
            <a:off x="8441391" y="3565437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2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78" name="Heptagone 77">
            <a:extLst>
              <a:ext uri="{FF2B5EF4-FFF2-40B4-BE49-F238E27FC236}">
                <a16:creationId xmlns:a16="http://schemas.microsoft.com/office/drawing/2014/main" id="{A39AAB1A-08B0-B1E5-CF3C-E118C6D9EBF4}"/>
              </a:ext>
            </a:extLst>
          </p:cNvPr>
          <p:cNvSpPr/>
          <p:nvPr/>
        </p:nvSpPr>
        <p:spPr>
          <a:xfrm>
            <a:off x="8459899" y="1193318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2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79" name="Heptagone 78">
            <a:extLst>
              <a:ext uri="{FF2B5EF4-FFF2-40B4-BE49-F238E27FC236}">
                <a16:creationId xmlns:a16="http://schemas.microsoft.com/office/drawing/2014/main" id="{DDA426F9-D47F-66EF-1A29-607B3695841F}"/>
              </a:ext>
            </a:extLst>
          </p:cNvPr>
          <p:cNvSpPr/>
          <p:nvPr/>
        </p:nvSpPr>
        <p:spPr>
          <a:xfrm>
            <a:off x="6273312" y="1193318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2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80" name="Heptagone 79">
            <a:extLst>
              <a:ext uri="{FF2B5EF4-FFF2-40B4-BE49-F238E27FC236}">
                <a16:creationId xmlns:a16="http://schemas.microsoft.com/office/drawing/2014/main" id="{AABA80E5-7E54-47F9-576D-2ACB77D5DE78}"/>
              </a:ext>
            </a:extLst>
          </p:cNvPr>
          <p:cNvSpPr/>
          <p:nvPr/>
        </p:nvSpPr>
        <p:spPr>
          <a:xfrm>
            <a:off x="3908956" y="1187537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2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81" name="Heptagone 80">
            <a:extLst>
              <a:ext uri="{FF2B5EF4-FFF2-40B4-BE49-F238E27FC236}">
                <a16:creationId xmlns:a16="http://schemas.microsoft.com/office/drawing/2014/main" id="{09EBFDBF-C22A-694B-22D0-28877D4781E8}"/>
              </a:ext>
            </a:extLst>
          </p:cNvPr>
          <p:cNvSpPr/>
          <p:nvPr/>
        </p:nvSpPr>
        <p:spPr>
          <a:xfrm>
            <a:off x="4663477" y="1434767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3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82" name="Heptagone 81">
            <a:extLst>
              <a:ext uri="{FF2B5EF4-FFF2-40B4-BE49-F238E27FC236}">
                <a16:creationId xmlns:a16="http://schemas.microsoft.com/office/drawing/2014/main" id="{D6C048AF-7319-277F-E854-F7402B9099DE}"/>
              </a:ext>
            </a:extLst>
          </p:cNvPr>
          <p:cNvSpPr/>
          <p:nvPr/>
        </p:nvSpPr>
        <p:spPr>
          <a:xfrm>
            <a:off x="8726486" y="3552871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3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83" name="Heptagone 82">
            <a:extLst>
              <a:ext uri="{FF2B5EF4-FFF2-40B4-BE49-F238E27FC236}">
                <a16:creationId xmlns:a16="http://schemas.microsoft.com/office/drawing/2014/main" id="{5E24D081-5AFA-94D0-2B78-A6EC9C8FF2AD}"/>
              </a:ext>
            </a:extLst>
          </p:cNvPr>
          <p:cNvSpPr/>
          <p:nvPr/>
        </p:nvSpPr>
        <p:spPr>
          <a:xfrm>
            <a:off x="8970581" y="1155638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3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84" name="Heptagone 83">
            <a:extLst>
              <a:ext uri="{FF2B5EF4-FFF2-40B4-BE49-F238E27FC236}">
                <a16:creationId xmlns:a16="http://schemas.microsoft.com/office/drawing/2014/main" id="{B8451851-8C70-BC0B-F1E9-84474475776F}"/>
              </a:ext>
            </a:extLst>
          </p:cNvPr>
          <p:cNvSpPr/>
          <p:nvPr/>
        </p:nvSpPr>
        <p:spPr>
          <a:xfrm>
            <a:off x="7017834" y="1436530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3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85" name="Heptagone 84">
            <a:extLst>
              <a:ext uri="{FF2B5EF4-FFF2-40B4-BE49-F238E27FC236}">
                <a16:creationId xmlns:a16="http://schemas.microsoft.com/office/drawing/2014/main" id="{661D7EBA-6416-4910-CB98-F5A6A7DAA8D0}"/>
              </a:ext>
            </a:extLst>
          </p:cNvPr>
          <p:cNvSpPr/>
          <p:nvPr/>
        </p:nvSpPr>
        <p:spPr>
          <a:xfrm>
            <a:off x="9234331" y="3571630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4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86" name="Heptagone 85">
            <a:extLst>
              <a:ext uri="{FF2B5EF4-FFF2-40B4-BE49-F238E27FC236}">
                <a16:creationId xmlns:a16="http://schemas.microsoft.com/office/drawing/2014/main" id="{99272C89-CEB9-B1BA-95CC-153746AFC3C9}"/>
              </a:ext>
            </a:extLst>
          </p:cNvPr>
          <p:cNvSpPr/>
          <p:nvPr/>
        </p:nvSpPr>
        <p:spPr>
          <a:xfrm>
            <a:off x="9251861" y="1162348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4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87" name="Heptagone 86">
            <a:extLst>
              <a:ext uri="{FF2B5EF4-FFF2-40B4-BE49-F238E27FC236}">
                <a16:creationId xmlns:a16="http://schemas.microsoft.com/office/drawing/2014/main" id="{7DCE08C6-9046-152F-F7DC-4C42CCD5FBCC}"/>
              </a:ext>
            </a:extLst>
          </p:cNvPr>
          <p:cNvSpPr/>
          <p:nvPr/>
        </p:nvSpPr>
        <p:spPr>
          <a:xfrm>
            <a:off x="6711974" y="1584009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4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F647339-2819-C84F-7009-683166D8A0F0}"/>
              </a:ext>
            </a:extLst>
          </p:cNvPr>
          <p:cNvSpPr/>
          <p:nvPr/>
        </p:nvSpPr>
        <p:spPr>
          <a:xfrm>
            <a:off x="2885995" y="2262832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59" name="Heptagone 58">
            <a:extLst>
              <a:ext uri="{FF2B5EF4-FFF2-40B4-BE49-F238E27FC236}">
                <a16:creationId xmlns:a16="http://schemas.microsoft.com/office/drawing/2014/main" id="{55D48363-539B-0A66-AEA4-D75450EA6016}"/>
              </a:ext>
            </a:extLst>
          </p:cNvPr>
          <p:cNvSpPr/>
          <p:nvPr/>
        </p:nvSpPr>
        <p:spPr>
          <a:xfrm>
            <a:off x="2856158" y="2395759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FFCA42-F3D8-1B46-DF60-C6869D0C2918}"/>
              </a:ext>
            </a:extLst>
          </p:cNvPr>
          <p:cNvSpPr/>
          <p:nvPr/>
        </p:nvSpPr>
        <p:spPr>
          <a:xfrm>
            <a:off x="5118349" y="1460757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E170A37-E183-461B-0643-E99D1CBCF27D}"/>
              </a:ext>
            </a:extLst>
          </p:cNvPr>
          <p:cNvSpPr/>
          <p:nvPr/>
        </p:nvSpPr>
        <p:spPr>
          <a:xfrm>
            <a:off x="7455089" y="1461682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F7FCBE-C995-6C0A-9F53-924A981F45F3}"/>
              </a:ext>
            </a:extLst>
          </p:cNvPr>
          <p:cNvSpPr/>
          <p:nvPr/>
        </p:nvSpPr>
        <p:spPr>
          <a:xfrm>
            <a:off x="8496418" y="1463438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47C8D40-E18E-CB9B-8D95-004A7C005446}"/>
              </a:ext>
            </a:extLst>
          </p:cNvPr>
          <p:cNvSpPr/>
          <p:nvPr/>
        </p:nvSpPr>
        <p:spPr>
          <a:xfrm>
            <a:off x="8501101" y="3852398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5E7F1AC-CBB2-086A-725B-E72BA55C323A}"/>
              </a:ext>
            </a:extLst>
          </p:cNvPr>
          <p:cNvSpPr/>
          <p:nvPr/>
        </p:nvSpPr>
        <p:spPr>
          <a:xfrm>
            <a:off x="3484060" y="3859322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2D1F4C98-1B49-1AC8-FE36-03C9D26466C5}"/>
              </a:ext>
            </a:extLst>
          </p:cNvPr>
          <p:cNvSpPr/>
          <p:nvPr/>
        </p:nvSpPr>
        <p:spPr>
          <a:xfrm>
            <a:off x="5713879" y="2262646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551108D2-E3DB-8F5F-6EBD-0CA37B2169BB}"/>
              </a:ext>
            </a:extLst>
          </p:cNvPr>
          <p:cNvSpPr/>
          <p:nvPr/>
        </p:nvSpPr>
        <p:spPr>
          <a:xfrm>
            <a:off x="8052689" y="2267417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3CC2E27-877D-2623-C665-1E05C5214B9F}"/>
              </a:ext>
            </a:extLst>
          </p:cNvPr>
          <p:cNvSpPr/>
          <p:nvPr/>
        </p:nvSpPr>
        <p:spPr>
          <a:xfrm>
            <a:off x="9097534" y="1461682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CBCCB989-D05C-FB01-FDB9-E228D451499D}"/>
              </a:ext>
            </a:extLst>
          </p:cNvPr>
          <p:cNvSpPr/>
          <p:nvPr/>
        </p:nvSpPr>
        <p:spPr>
          <a:xfrm>
            <a:off x="9086770" y="3861991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sp>
        <p:nvSpPr>
          <p:cNvPr id="72" name="Heptagone 71">
            <a:extLst>
              <a:ext uri="{FF2B5EF4-FFF2-40B4-BE49-F238E27FC236}">
                <a16:creationId xmlns:a16="http://schemas.microsoft.com/office/drawing/2014/main" id="{32E2338A-2139-6A99-C28F-57A1F2897334}"/>
              </a:ext>
            </a:extLst>
          </p:cNvPr>
          <p:cNvSpPr/>
          <p:nvPr/>
        </p:nvSpPr>
        <p:spPr>
          <a:xfrm>
            <a:off x="7425299" y="1578005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76" name="Heptagone 75">
            <a:extLst>
              <a:ext uri="{FF2B5EF4-FFF2-40B4-BE49-F238E27FC236}">
                <a16:creationId xmlns:a16="http://schemas.microsoft.com/office/drawing/2014/main" id="{5D7E2FC1-F032-2F26-C6C9-9292D313B30C}"/>
              </a:ext>
            </a:extLst>
          </p:cNvPr>
          <p:cNvSpPr/>
          <p:nvPr/>
        </p:nvSpPr>
        <p:spPr>
          <a:xfrm>
            <a:off x="8478230" y="1602149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88" name="Heptagone 87">
            <a:extLst>
              <a:ext uri="{FF2B5EF4-FFF2-40B4-BE49-F238E27FC236}">
                <a16:creationId xmlns:a16="http://schemas.microsoft.com/office/drawing/2014/main" id="{9986EEB9-7EF3-35FB-B7F5-B1DF32FD8995}"/>
              </a:ext>
            </a:extLst>
          </p:cNvPr>
          <p:cNvSpPr/>
          <p:nvPr/>
        </p:nvSpPr>
        <p:spPr>
          <a:xfrm>
            <a:off x="9242018" y="1608007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5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75" name="Heptagone 74">
            <a:extLst>
              <a:ext uri="{FF2B5EF4-FFF2-40B4-BE49-F238E27FC236}">
                <a16:creationId xmlns:a16="http://schemas.microsoft.com/office/drawing/2014/main" id="{A88E7B35-5621-316C-802D-DF73E18B2A2D}"/>
              </a:ext>
            </a:extLst>
          </p:cNvPr>
          <p:cNvSpPr/>
          <p:nvPr/>
        </p:nvSpPr>
        <p:spPr>
          <a:xfrm>
            <a:off x="8478223" y="3984769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1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89" name="Heptagone 88">
            <a:extLst>
              <a:ext uri="{FF2B5EF4-FFF2-40B4-BE49-F238E27FC236}">
                <a16:creationId xmlns:a16="http://schemas.microsoft.com/office/drawing/2014/main" id="{D5B93938-49F2-C4A2-2107-2DB4A95665ED}"/>
              </a:ext>
            </a:extLst>
          </p:cNvPr>
          <p:cNvSpPr/>
          <p:nvPr/>
        </p:nvSpPr>
        <p:spPr>
          <a:xfrm>
            <a:off x="9257434" y="4004962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5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90" name="Heptagone 89">
            <a:extLst>
              <a:ext uri="{FF2B5EF4-FFF2-40B4-BE49-F238E27FC236}">
                <a16:creationId xmlns:a16="http://schemas.microsoft.com/office/drawing/2014/main" id="{044534D7-1F5A-750D-E757-FE7D3FAF3569}"/>
              </a:ext>
            </a:extLst>
          </p:cNvPr>
          <p:cNvSpPr/>
          <p:nvPr/>
        </p:nvSpPr>
        <p:spPr>
          <a:xfrm>
            <a:off x="8986461" y="3992495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6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95" name="Heptagone 94">
            <a:extLst>
              <a:ext uri="{FF2B5EF4-FFF2-40B4-BE49-F238E27FC236}">
                <a16:creationId xmlns:a16="http://schemas.microsoft.com/office/drawing/2014/main" id="{09482DBE-86AF-7A0F-3239-B1F02F1CAA8D}"/>
              </a:ext>
            </a:extLst>
          </p:cNvPr>
          <p:cNvSpPr/>
          <p:nvPr/>
        </p:nvSpPr>
        <p:spPr>
          <a:xfrm>
            <a:off x="4677369" y="5139556"/>
            <a:ext cx="111191" cy="105887"/>
          </a:xfrm>
          <a:prstGeom prst="heptagon">
            <a:avLst/>
          </a:prstGeom>
          <a:solidFill>
            <a:schemeClr val="tx1">
              <a:lumMod val="65000"/>
              <a:lumOff val="35000"/>
              <a:alpha val="52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94" dirty="0">
                <a:solidFill>
                  <a:schemeClr val="bg1"/>
                </a:solidFill>
              </a:rPr>
              <a:t>2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96" name="ZoneTexte 95">
            <a:extLst>
              <a:ext uri="{FF2B5EF4-FFF2-40B4-BE49-F238E27FC236}">
                <a16:creationId xmlns:a16="http://schemas.microsoft.com/office/drawing/2014/main" id="{B3C68EA0-A892-30DB-F3F1-2B08A26036F2}"/>
              </a:ext>
            </a:extLst>
          </p:cNvPr>
          <p:cNvSpPr txBox="1"/>
          <p:nvPr/>
        </p:nvSpPr>
        <p:spPr>
          <a:xfrm>
            <a:off x="346564" y="420748"/>
            <a:ext cx="3924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Agencements plans de </a:t>
            </a:r>
            <a:r>
              <a:rPr lang="fr-FR"/>
              <a:t>travail composés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3415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e 19">
            <a:extLst>
              <a:ext uri="{FF2B5EF4-FFF2-40B4-BE49-F238E27FC236}">
                <a16:creationId xmlns:a16="http://schemas.microsoft.com/office/drawing/2014/main" id="{AD58E78E-6626-B207-D8EF-19BDF1CB7F90}"/>
              </a:ext>
            </a:extLst>
          </p:cNvPr>
          <p:cNvGrpSpPr/>
          <p:nvPr/>
        </p:nvGrpSpPr>
        <p:grpSpPr>
          <a:xfrm>
            <a:off x="876302" y="1142758"/>
            <a:ext cx="1155700" cy="770467"/>
            <a:chOff x="2062480" y="1436068"/>
            <a:chExt cx="2628900" cy="17526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1106FE1-B237-5258-9630-C7366544B13E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C9AB302-18E3-9692-B894-105CDAAD0C3D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D0216F4-9EAC-B0AF-60CB-410C36DAB04F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68BADA0-E76C-01F7-68CE-C8668FD2470A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0619B8F-5D2E-003F-714A-B27406C1F845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D8302D6-D6EF-FECE-315E-75E832184953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F769514-EA7A-89E6-1A6B-8BB7886B4F6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EE61E9EE-C97F-3DBB-055F-4853B8994C3D}"/>
              </a:ext>
            </a:extLst>
          </p:cNvPr>
          <p:cNvSpPr txBox="1"/>
          <p:nvPr/>
        </p:nvSpPr>
        <p:spPr>
          <a:xfrm>
            <a:off x="799620" y="1957165"/>
            <a:ext cx="2431587" cy="917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63" dirty="0" err="1"/>
              <a:t>Num</a:t>
            </a:r>
            <a:r>
              <a:rPr lang="fr-FR" sz="1463" dirty="0"/>
              <a:t>. Figure :</a:t>
            </a:r>
          </a:p>
          <a:p>
            <a:pPr lvl="1"/>
            <a:r>
              <a:rPr lang="fr-FR" sz="1300" dirty="0"/>
              <a:t>Nb Plans W</a:t>
            </a:r>
          </a:p>
          <a:p>
            <a:pPr lvl="1"/>
            <a:r>
              <a:rPr lang="fr-FR" sz="1300" dirty="0"/>
              <a:t>+ Plan occupant la Case A</a:t>
            </a:r>
          </a:p>
          <a:p>
            <a:pPr lvl="1"/>
            <a:r>
              <a:rPr lang="fr-FR" sz="1300" dirty="0"/>
              <a:t>+ Plan occupant la Case B 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C732692D-D34C-2686-D2D8-072A8BEED4F9}"/>
              </a:ext>
            </a:extLst>
          </p:cNvPr>
          <p:cNvGrpSpPr/>
          <p:nvPr/>
        </p:nvGrpSpPr>
        <p:grpSpPr>
          <a:xfrm>
            <a:off x="4600846" y="1142758"/>
            <a:ext cx="1155700" cy="770467"/>
            <a:chOff x="2062480" y="1436068"/>
            <a:chExt cx="2628900" cy="17526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C909DA4-6421-1D7D-B24C-16327048A46A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DCD48E8-7966-89C9-82C8-22E5B33861FC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23809E8-D58A-F89E-3220-5FA77C96D944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3C0556B-8D9A-8B27-DB86-5383E7A5B6E7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F0184DE-67C2-2F1C-3571-4548C354C464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8F63A22-2C95-B15A-5BCF-0BD26EEE4B3D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3125F2-4617-385A-80DE-DC96CB942FC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8E83B5C8-D510-63B9-DB02-B1B42B07ADB6}"/>
              </a:ext>
            </a:extLst>
          </p:cNvPr>
          <p:cNvSpPr/>
          <p:nvPr/>
        </p:nvSpPr>
        <p:spPr>
          <a:xfrm>
            <a:off x="5016431" y="1173064"/>
            <a:ext cx="32117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8B099C95-EA24-22D7-498A-24178E5C8FDF}"/>
              </a:ext>
            </a:extLst>
          </p:cNvPr>
          <p:cNvSpPr txBox="1"/>
          <p:nvPr/>
        </p:nvSpPr>
        <p:spPr>
          <a:xfrm>
            <a:off x="4600846" y="1908404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100</a:t>
            </a:r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A05AA377-479E-AC10-DB64-179FCD743AF2}"/>
              </a:ext>
            </a:extLst>
          </p:cNvPr>
          <p:cNvGrpSpPr/>
          <p:nvPr/>
        </p:nvGrpSpPr>
        <p:grpSpPr>
          <a:xfrm>
            <a:off x="6348154" y="1140388"/>
            <a:ext cx="1155700" cy="770467"/>
            <a:chOff x="2062480" y="1436068"/>
            <a:chExt cx="2628900" cy="1752600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9027AC8-EE93-A947-466E-63FD3503381B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EE743E76-B747-D81C-2B31-A37097B262BD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671DD58-6D2E-962E-DE35-933A2709C1D3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7EE62FC-A01A-14E3-9568-31FD08285B32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90806FF-525F-6FA4-FB3E-B6143CE4505E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9990B173-7252-BB0F-7548-E20A235E8654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2F010601-59EB-5175-2902-D72544531374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5" name="ZoneTexte 44">
            <a:extLst>
              <a:ext uri="{FF2B5EF4-FFF2-40B4-BE49-F238E27FC236}">
                <a16:creationId xmlns:a16="http://schemas.microsoft.com/office/drawing/2014/main" id="{9C9ED104-D9C8-9426-A953-8FB150050280}"/>
              </a:ext>
            </a:extLst>
          </p:cNvPr>
          <p:cNvSpPr txBox="1"/>
          <p:nvPr/>
        </p:nvSpPr>
        <p:spPr>
          <a:xfrm>
            <a:off x="6348154" y="1906034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210</a:t>
            </a:r>
            <a:endParaRPr lang="fr-FR" sz="2275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D0643F7-41E7-44B5-7F37-7F1E073E6B38}"/>
              </a:ext>
            </a:extLst>
          </p:cNvPr>
          <p:cNvSpPr/>
          <p:nvPr/>
        </p:nvSpPr>
        <p:spPr>
          <a:xfrm>
            <a:off x="6383195" y="1173064"/>
            <a:ext cx="700385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E525A26-36F2-7E79-B1B9-20FFF68141F4}"/>
              </a:ext>
            </a:extLst>
          </p:cNvPr>
          <p:cNvSpPr/>
          <p:nvPr/>
        </p:nvSpPr>
        <p:spPr>
          <a:xfrm>
            <a:off x="6380186" y="1565842"/>
            <a:ext cx="321171" cy="3173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DD62D750-41F0-8823-21EF-27DA7D08BFD1}"/>
              </a:ext>
            </a:extLst>
          </p:cNvPr>
          <p:cNvGrpSpPr/>
          <p:nvPr/>
        </p:nvGrpSpPr>
        <p:grpSpPr>
          <a:xfrm>
            <a:off x="6348154" y="2337765"/>
            <a:ext cx="1155700" cy="770467"/>
            <a:chOff x="2062480" y="1436068"/>
            <a:chExt cx="2628900" cy="1752600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BB25603-CA0A-B1AC-B56F-05DA6C3B5433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0F0830F-FB57-2185-057F-259D2C608431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BF462D3-BD91-A25A-EC3E-7ACA96FEEE90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BD6DE33B-D475-7FDE-8B8B-208282D1406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0A2BF5CE-E5DA-6F47-5E5C-0D12A5945DF1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BFDBB8F7-9401-0F60-35FC-4E72F628A8FD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5D22B0AD-724F-FDDE-FA39-D5717AF129E9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6" name="ZoneTexte 55">
            <a:extLst>
              <a:ext uri="{FF2B5EF4-FFF2-40B4-BE49-F238E27FC236}">
                <a16:creationId xmlns:a16="http://schemas.microsoft.com/office/drawing/2014/main" id="{67410F62-2C79-5787-A019-73135CBB8FDD}"/>
              </a:ext>
            </a:extLst>
          </p:cNvPr>
          <p:cNvSpPr txBox="1"/>
          <p:nvPr/>
        </p:nvSpPr>
        <p:spPr>
          <a:xfrm>
            <a:off x="6356499" y="3122590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220</a:t>
            </a:r>
            <a:endParaRPr lang="fr-FR" sz="2275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07FFD94-55A0-9F32-57B3-0308D79FED6A}"/>
              </a:ext>
            </a:extLst>
          </p:cNvPr>
          <p:cNvSpPr/>
          <p:nvPr/>
        </p:nvSpPr>
        <p:spPr>
          <a:xfrm>
            <a:off x="6380186" y="2377130"/>
            <a:ext cx="321171" cy="70339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D34A297D-4FF0-B1B8-3E52-AD416C00F166}"/>
              </a:ext>
            </a:extLst>
          </p:cNvPr>
          <p:cNvGrpSpPr/>
          <p:nvPr/>
        </p:nvGrpSpPr>
        <p:grpSpPr>
          <a:xfrm>
            <a:off x="6348154" y="3593685"/>
            <a:ext cx="1155700" cy="770467"/>
            <a:chOff x="2062480" y="1436068"/>
            <a:chExt cx="2628900" cy="1752600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AC9CF20-9BA7-4F65-49C9-F74E7CCAD1D4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73659C29-C783-D7BC-1579-12B5C1E990B3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B89B3CA2-59D8-A912-3E96-A75D95857B94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EED3629-52FB-2C77-0A2A-23EE7F050D04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9BF697F6-21AE-9855-0B24-B32EC02F198E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EE070F6D-2C26-4BAE-7AB0-3A342E2EC37B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3A38E88C-E9EC-D80F-0A66-8EEB3B1B78D2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7" name="ZoneTexte 66">
            <a:extLst>
              <a:ext uri="{FF2B5EF4-FFF2-40B4-BE49-F238E27FC236}">
                <a16:creationId xmlns:a16="http://schemas.microsoft.com/office/drawing/2014/main" id="{00436080-6EB1-B65A-09DE-6BB138AE5F24}"/>
              </a:ext>
            </a:extLst>
          </p:cNvPr>
          <p:cNvSpPr txBox="1"/>
          <p:nvPr/>
        </p:nvSpPr>
        <p:spPr>
          <a:xfrm>
            <a:off x="6348154" y="4359332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201</a:t>
            </a:r>
            <a:endParaRPr lang="fr-FR" sz="2275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A8BE81FD-78F2-F30D-2E4E-ED3FC8529021}"/>
              </a:ext>
            </a:extLst>
          </p:cNvPr>
          <p:cNvSpPr/>
          <p:nvPr/>
        </p:nvSpPr>
        <p:spPr>
          <a:xfrm>
            <a:off x="6765418" y="3632383"/>
            <a:ext cx="700385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grpSp>
        <p:nvGrpSpPr>
          <p:cNvPr id="70" name="Groupe 69">
            <a:extLst>
              <a:ext uri="{FF2B5EF4-FFF2-40B4-BE49-F238E27FC236}">
                <a16:creationId xmlns:a16="http://schemas.microsoft.com/office/drawing/2014/main" id="{2F96F467-BC85-135F-18A4-A6F34B2D43F2}"/>
              </a:ext>
            </a:extLst>
          </p:cNvPr>
          <p:cNvGrpSpPr/>
          <p:nvPr/>
        </p:nvGrpSpPr>
        <p:grpSpPr>
          <a:xfrm>
            <a:off x="6348154" y="4779071"/>
            <a:ext cx="1155700" cy="770467"/>
            <a:chOff x="2062480" y="1436068"/>
            <a:chExt cx="2628900" cy="1752600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A50701C0-6E76-C6C9-BC6F-560412576392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FC8BE5AD-7B26-27BD-A029-A7D96CC1A3BA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74839492-67CD-3745-4C8C-3101BE42534F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38450D81-02E8-D1E6-B2F5-6A836DBD060F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041B0C80-60A7-AA08-FA8B-0911FCC2AFCA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C6F01828-0460-E3EB-A89F-621397B7CB13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0AFC01CA-C3E9-81A6-254C-75317260693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78" name="ZoneTexte 77">
            <a:extLst>
              <a:ext uri="{FF2B5EF4-FFF2-40B4-BE49-F238E27FC236}">
                <a16:creationId xmlns:a16="http://schemas.microsoft.com/office/drawing/2014/main" id="{84ED241D-586D-10CE-B80D-FF5044349286}"/>
              </a:ext>
            </a:extLst>
          </p:cNvPr>
          <p:cNvSpPr txBox="1"/>
          <p:nvPr/>
        </p:nvSpPr>
        <p:spPr>
          <a:xfrm>
            <a:off x="6348154" y="5544717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202</a:t>
            </a:r>
            <a:endParaRPr lang="fr-FR" sz="2275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477406A0-F464-1C3B-06FA-DCF50DD3F708}"/>
              </a:ext>
            </a:extLst>
          </p:cNvPr>
          <p:cNvSpPr/>
          <p:nvPr/>
        </p:nvSpPr>
        <p:spPr>
          <a:xfrm>
            <a:off x="6765419" y="2377130"/>
            <a:ext cx="32117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78C819D-E7F0-F98F-C13E-3C31C14E7AE5}"/>
              </a:ext>
            </a:extLst>
          </p:cNvPr>
          <p:cNvSpPr/>
          <p:nvPr/>
        </p:nvSpPr>
        <p:spPr>
          <a:xfrm>
            <a:off x="7144203" y="4014175"/>
            <a:ext cx="321171" cy="3173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885D86B8-8D0E-CCF7-3BDC-221019C3317E}"/>
              </a:ext>
            </a:extLst>
          </p:cNvPr>
          <p:cNvSpPr/>
          <p:nvPr/>
        </p:nvSpPr>
        <p:spPr>
          <a:xfrm>
            <a:off x="6762409" y="4818296"/>
            <a:ext cx="32117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5933AD0-1F24-AC0D-FF73-1E1F66C7C176}"/>
              </a:ext>
            </a:extLst>
          </p:cNvPr>
          <p:cNvSpPr/>
          <p:nvPr/>
        </p:nvSpPr>
        <p:spPr>
          <a:xfrm>
            <a:off x="7150650" y="4819008"/>
            <a:ext cx="321171" cy="70339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grpSp>
        <p:nvGrpSpPr>
          <p:cNvPr id="87" name="Groupe 86">
            <a:extLst>
              <a:ext uri="{FF2B5EF4-FFF2-40B4-BE49-F238E27FC236}">
                <a16:creationId xmlns:a16="http://schemas.microsoft.com/office/drawing/2014/main" id="{830801F1-FF88-7890-6800-E8C434E8A82B}"/>
              </a:ext>
            </a:extLst>
          </p:cNvPr>
          <p:cNvGrpSpPr/>
          <p:nvPr/>
        </p:nvGrpSpPr>
        <p:grpSpPr>
          <a:xfrm>
            <a:off x="8103026" y="1135567"/>
            <a:ext cx="1155700" cy="770467"/>
            <a:chOff x="2062480" y="1436068"/>
            <a:chExt cx="2628900" cy="1752600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FA6ED3D7-C759-9327-B334-AF5354B263E8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10CD40F5-A423-C1B4-5B61-0460021E2BBD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2A69C3B1-CA2C-4951-EAB1-B989C9B63C0C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E5312C01-EE08-86EF-2D70-04CAB5BA2ED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642E343C-036D-C590-CF83-C5677D50339E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64F5EF64-CABA-67BE-9BF6-BF5E2B45EE75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E41E9388-31A2-B2A0-FCF0-F9F27B33781F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95" name="ZoneTexte 94">
            <a:extLst>
              <a:ext uri="{FF2B5EF4-FFF2-40B4-BE49-F238E27FC236}">
                <a16:creationId xmlns:a16="http://schemas.microsoft.com/office/drawing/2014/main" id="{2CAAE9E9-B07E-CCFA-23F4-5CBCED59B322}"/>
              </a:ext>
            </a:extLst>
          </p:cNvPr>
          <p:cNvSpPr txBox="1"/>
          <p:nvPr/>
        </p:nvSpPr>
        <p:spPr>
          <a:xfrm>
            <a:off x="8103026" y="1901214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311</a:t>
            </a:r>
            <a:endParaRPr lang="fr-FR" sz="2275" dirty="0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23D35049-6FCC-BAE6-A445-81C384D5F91D}"/>
              </a:ext>
            </a:extLst>
          </p:cNvPr>
          <p:cNvSpPr/>
          <p:nvPr/>
        </p:nvSpPr>
        <p:spPr>
          <a:xfrm>
            <a:off x="8138066" y="1168243"/>
            <a:ext cx="1088626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6D2DCF7E-9FB6-FE46-29F7-9F08AB256511}"/>
              </a:ext>
            </a:extLst>
          </p:cNvPr>
          <p:cNvSpPr/>
          <p:nvPr/>
        </p:nvSpPr>
        <p:spPr>
          <a:xfrm>
            <a:off x="8135057" y="1561021"/>
            <a:ext cx="321171" cy="3173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grpSp>
        <p:nvGrpSpPr>
          <p:cNvPr id="98" name="Groupe 97">
            <a:extLst>
              <a:ext uri="{FF2B5EF4-FFF2-40B4-BE49-F238E27FC236}">
                <a16:creationId xmlns:a16="http://schemas.microsoft.com/office/drawing/2014/main" id="{97B59166-F686-F686-130D-10878A08E299}"/>
              </a:ext>
            </a:extLst>
          </p:cNvPr>
          <p:cNvGrpSpPr/>
          <p:nvPr/>
        </p:nvGrpSpPr>
        <p:grpSpPr>
          <a:xfrm>
            <a:off x="8103026" y="2332944"/>
            <a:ext cx="1155700" cy="770467"/>
            <a:chOff x="2062480" y="1436068"/>
            <a:chExt cx="2628900" cy="1752600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30CEE4A8-638B-01B0-391C-9BA7CBEA1150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F3ACF284-20C9-487A-C847-0A05B7D45183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964837F2-4B49-6150-2C6B-5BF101B0C050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41F07CB1-2CD5-529D-3923-1BE41545D20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01D8D2DF-B84B-C8E6-C809-3CF567E5DC44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486398F7-2C55-AD83-69B0-5D726A8969C3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77D5E975-D487-1637-01FD-70A5D7AFF529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06" name="ZoneTexte 105">
            <a:extLst>
              <a:ext uri="{FF2B5EF4-FFF2-40B4-BE49-F238E27FC236}">
                <a16:creationId xmlns:a16="http://schemas.microsoft.com/office/drawing/2014/main" id="{3C847CC1-1F9A-07F8-04DC-295D2273A1CB}"/>
              </a:ext>
            </a:extLst>
          </p:cNvPr>
          <p:cNvSpPr txBox="1"/>
          <p:nvPr/>
        </p:nvSpPr>
        <p:spPr>
          <a:xfrm>
            <a:off x="8111370" y="3117769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313</a:t>
            </a:r>
            <a:endParaRPr lang="fr-FR" sz="2275" dirty="0"/>
          </a:p>
        </p:txBody>
      </p:sp>
      <p:grpSp>
        <p:nvGrpSpPr>
          <p:cNvPr id="108" name="Groupe 107">
            <a:extLst>
              <a:ext uri="{FF2B5EF4-FFF2-40B4-BE49-F238E27FC236}">
                <a16:creationId xmlns:a16="http://schemas.microsoft.com/office/drawing/2014/main" id="{14E4C2FD-CD00-22E3-6E62-9A6016A6396C}"/>
              </a:ext>
            </a:extLst>
          </p:cNvPr>
          <p:cNvGrpSpPr/>
          <p:nvPr/>
        </p:nvGrpSpPr>
        <p:grpSpPr>
          <a:xfrm>
            <a:off x="8103026" y="3588865"/>
            <a:ext cx="1155700" cy="770467"/>
            <a:chOff x="2062480" y="1436068"/>
            <a:chExt cx="2628900" cy="1752600"/>
          </a:xfrm>
        </p:grpSpPr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23E7C553-9E7D-EFFA-54FC-0D5B8F8ACEF8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4696DAAB-C6E5-BDF0-52E7-D0CFAF9B8BD2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59C4C52F-7809-BF38-D977-EA4B4834C669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2BF4A660-17ED-AD1A-24C2-D50223CD9E15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563686B3-ACD2-98DE-6A2C-581DD13BA34C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67C35C21-48C0-D3CB-9AAC-EF3A0692CBB4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74A3277F-F0F1-59B7-BBCB-0B60508707BF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16" name="ZoneTexte 115">
            <a:extLst>
              <a:ext uri="{FF2B5EF4-FFF2-40B4-BE49-F238E27FC236}">
                <a16:creationId xmlns:a16="http://schemas.microsoft.com/office/drawing/2014/main" id="{E303C00B-ED08-4A5F-CFC0-45104FC5964D}"/>
              </a:ext>
            </a:extLst>
          </p:cNvPr>
          <p:cNvSpPr txBox="1"/>
          <p:nvPr/>
        </p:nvSpPr>
        <p:spPr>
          <a:xfrm>
            <a:off x="8103026" y="4354511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321</a:t>
            </a:r>
            <a:endParaRPr lang="fr-FR" sz="2275" dirty="0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F4BB1E99-CA5B-C73C-6027-1B0A9D0E8B27}"/>
              </a:ext>
            </a:extLst>
          </p:cNvPr>
          <p:cNvSpPr/>
          <p:nvPr/>
        </p:nvSpPr>
        <p:spPr>
          <a:xfrm>
            <a:off x="8520290" y="3627562"/>
            <a:ext cx="700385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9B363FB4-4F61-5849-04A5-AFA1E0B0A3C2}"/>
              </a:ext>
            </a:extLst>
          </p:cNvPr>
          <p:cNvGrpSpPr/>
          <p:nvPr/>
        </p:nvGrpSpPr>
        <p:grpSpPr>
          <a:xfrm>
            <a:off x="8103025" y="4774250"/>
            <a:ext cx="1155700" cy="770467"/>
            <a:chOff x="2062480" y="1436068"/>
            <a:chExt cx="2628900" cy="1752600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158BB37F-AECC-5AF1-2D38-0EBDAD4973D4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E8FD9120-4280-716E-F8EB-0B9EE19FF9EB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2D503B0A-1A6F-B708-05E8-85B5DC83C26C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B4691BCE-8E5A-39DA-86D5-EFDF42C7042C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705244E9-F630-129F-D0E2-850CF775EA06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1D23CBC9-98B4-2D8E-10A0-45ABDD7BC779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8A0BEE76-9F10-36E6-7737-46DE5F089D7D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26" name="ZoneTexte 125">
            <a:extLst>
              <a:ext uri="{FF2B5EF4-FFF2-40B4-BE49-F238E27FC236}">
                <a16:creationId xmlns:a16="http://schemas.microsoft.com/office/drawing/2014/main" id="{2179BFC3-77CA-1C5C-AD79-C0EE5ADEAF74}"/>
              </a:ext>
            </a:extLst>
          </p:cNvPr>
          <p:cNvSpPr txBox="1"/>
          <p:nvPr/>
        </p:nvSpPr>
        <p:spPr>
          <a:xfrm>
            <a:off x="8103025" y="5539897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323</a:t>
            </a:r>
            <a:endParaRPr lang="fr-FR" sz="2275" dirty="0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1DF5E16-EF17-08C0-C1A1-90FC5E5853F0}"/>
              </a:ext>
            </a:extLst>
          </p:cNvPr>
          <p:cNvSpPr/>
          <p:nvPr/>
        </p:nvSpPr>
        <p:spPr>
          <a:xfrm>
            <a:off x="8517281" y="4813475"/>
            <a:ext cx="321171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FA7C30B5-066B-A0BE-DF6E-574F0CD6A5D8}"/>
              </a:ext>
            </a:extLst>
          </p:cNvPr>
          <p:cNvSpPr/>
          <p:nvPr/>
        </p:nvSpPr>
        <p:spPr>
          <a:xfrm>
            <a:off x="8131275" y="4806374"/>
            <a:ext cx="321171" cy="70339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BF4F644E-9058-8961-B3EB-7D5B9C014A3F}"/>
              </a:ext>
            </a:extLst>
          </p:cNvPr>
          <p:cNvSpPr/>
          <p:nvPr/>
        </p:nvSpPr>
        <p:spPr>
          <a:xfrm>
            <a:off x="8899504" y="1555170"/>
            <a:ext cx="321171" cy="3156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4A55ED47-C405-4A5A-F36E-784456C8B3C4}"/>
              </a:ext>
            </a:extLst>
          </p:cNvPr>
          <p:cNvSpPr/>
          <p:nvPr/>
        </p:nvSpPr>
        <p:spPr>
          <a:xfrm>
            <a:off x="8138067" y="2378042"/>
            <a:ext cx="700385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D2E7DD4E-A6D3-37FD-B8A9-F51969D11328}"/>
              </a:ext>
            </a:extLst>
          </p:cNvPr>
          <p:cNvSpPr/>
          <p:nvPr/>
        </p:nvSpPr>
        <p:spPr>
          <a:xfrm>
            <a:off x="8138066" y="2757172"/>
            <a:ext cx="321171" cy="31730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3F39614B-3A75-E653-69EE-266E9FC213B0}"/>
              </a:ext>
            </a:extLst>
          </p:cNvPr>
          <p:cNvSpPr/>
          <p:nvPr/>
        </p:nvSpPr>
        <p:spPr>
          <a:xfrm>
            <a:off x="8905522" y="2372577"/>
            <a:ext cx="321171" cy="69089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61A3B015-7004-41CF-33A5-95AB0FBD3C71}"/>
              </a:ext>
            </a:extLst>
          </p:cNvPr>
          <p:cNvSpPr/>
          <p:nvPr/>
        </p:nvSpPr>
        <p:spPr>
          <a:xfrm>
            <a:off x="8899505" y="4018735"/>
            <a:ext cx="321171" cy="31560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CF771DED-9CB0-2559-2E7F-0529C260A4F1}"/>
              </a:ext>
            </a:extLst>
          </p:cNvPr>
          <p:cNvSpPr/>
          <p:nvPr/>
        </p:nvSpPr>
        <p:spPr>
          <a:xfrm>
            <a:off x="8905522" y="4818261"/>
            <a:ext cx="321171" cy="69089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3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6B84A1C-8CDB-D183-95AD-A892833AE4A0}"/>
              </a:ext>
            </a:extLst>
          </p:cNvPr>
          <p:cNvSpPr/>
          <p:nvPr/>
        </p:nvSpPr>
        <p:spPr>
          <a:xfrm>
            <a:off x="8135057" y="3631304"/>
            <a:ext cx="321171" cy="70339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68087146-D602-0FBA-7535-7711391EA80C}"/>
              </a:ext>
            </a:extLst>
          </p:cNvPr>
          <p:cNvSpPr/>
          <p:nvPr/>
        </p:nvSpPr>
        <p:spPr>
          <a:xfrm>
            <a:off x="1177626" y="3934628"/>
            <a:ext cx="1155699" cy="5235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C854B279-3EF3-E0DB-A710-1C97705B93E6}"/>
              </a:ext>
            </a:extLst>
          </p:cNvPr>
          <p:cNvSpPr/>
          <p:nvPr/>
        </p:nvSpPr>
        <p:spPr>
          <a:xfrm>
            <a:off x="1177625" y="4502145"/>
            <a:ext cx="525983" cy="9756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4BA17AEC-8676-BAF9-1EAB-58AC162BB3F8}"/>
              </a:ext>
            </a:extLst>
          </p:cNvPr>
          <p:cNvSpPr/>
          <p:nvPr/>
        </p:nvSpPr>
        <p:spPr>
          <a:xfrm>
            <a:off x="1143445" y="3890688"/>
            <a:ext cx="1216794" cy="162699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cxnSp>
        <p:nvCxnSpPr>
          <p:cNvPr id="142" name="Connecteur droit avec flèche 141">
            <a:extLst>
              <a:ext uri="{FF2B5EF4-FFF2-40B4-BE49-F238E27FC236}">
                <a16:creationId xmlns:a16="http://schemas.microsoft.com/office/drawing/2014/main" id="{ECC82C99-D58D-8C92-B407-D26AF072116F}"/>
              </a:ext>
            </a:extLst>
          </p:cNvPr>
          <p:cNvCxnSpPr>
            <a:cxnSpLocks/>
          </p:cNvCxnSpPr>
          <p:nvPr/>
        </p:nvCxnSpPr>
        <p:spPr>
          <a:xfrm>
            <a:off x="1143445" y="3755975"/>
            <a:ext cx="1216794" cy="0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ZoneTexte 146">
            <a:extLst>
              <a:ext uri="{FF2B5EF4-FFF2-40B4-BE49-F238E27FC236}">
                <a16:creationId xmlns:a16="http://schemas.microsoft.com/office/drawing/2014/main" id="{1F1B86F8-D7A8-C45F-9B31-AA355F857C8F}"/>
              </a:ext>
            </a:extLst>
          </p:cNvPr>
          <p:cNvSpPr txBox="1"/>
          <p:nvPr/>
        </p:nvSpPr>
        <p:spPr>
          <a:xfrm>
            <a:off x="1205360" y="3566373"/>
            <a:ext cx="1093785" cy="3924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 err="1"/>
              <a:t>Ensemble_Largeur</a:t>
            </a:r>
            <a:endParaRPr lang="fr-FR" sz="975" dirty="0"/>
          </a:p>
        </p:txBody>
      </p:sp>
      <p:cxnSp>
        <p:nvCxnSpPr>
          <p:cNvPr id="148" name="Connecteur droit avec flèche 147">
            <a:extLst>
              <a:ext uri="{FF2B5EF4-FFF2-40B4-BE49-F238E27FC236}">
                <a16:creationId xmlns:a16="http://schemas.microsoft.com/office/drawing/2014/main" id="{91BA6A40-1248-70D0-582D-3AEE6FA8831E}"/>
              </a:ext>
            </a:extLst>
          </p:cNvPr>
          <p:cNvCxnSpPr>
            <a:cxnSpLocks/>
          </p:cNvCxnSpPr>
          <p:nvPr/>
        </p:nvCxnSpPr>
        <p:spPr>
          <a:xfrm flipV="1">
            <a:off x="1005538" y="3890687"/>
            <a:ext cx="410" cy="1626996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ZoneTexte 153">
            <a:extLst>
              <a:ext uri="{FF2B5EF4-FFF2-40B4-BE49-F238E27FC236}">
                <a16:creationId xmlns:a16="http://schemas.microsoft.com/office/drawing/2014/main" id="{C6EB65D7-B847-3422-A45C-E8143EE46979}"/>
              </a:ext>
            </a:extLst>
          </p:cNvPr>
          <p:cNvSpPr txBox="1"/>
          <p:nvPr/>
        </p:nvSpPr>
        <p:spPr>
          <a:xfrm rot="16200000">
            <a:off x="98654" y="4582995"/>
            <a:ext cx="1626996" cy="2423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 err="1"/>
              <a:t>Ensemble_Profondeur</a:t>
            </a:r>
            <a:endParaRPr lang="fr-FR" sz="975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C37239FA-1876-6D1E-1E71-B68817580F41}"/>
              </a:ext>
            </a:extLst>
          </p:cNvPr>
          <p:cNvSpPr/>
          <p:nvPr/>
        </p:nvSpPr>
        <p:spPr>
          <a:xfrm>
            <a:off x="3523503" y="3521878"/>
            <a:ext cx="1155699" cy="5235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56" name="ZoneTexte 155">
            <a:extLst>
              <a:ext uri="{FF2B5EF4-FFF2-40B4-BE49-F238E27FC236}">
                <a16:creationId xmlns:a16="http://schemas.microsoft.com/office/drawing/2014/main" id="{478403D9-4890-336D-D60B-C6C1FB9B3ED0}"/>
              </a:ext>
            </a:extLst>
          </p:cNvPr>
          <p:cNvSpPr txBox="1"/>
          <p:nvPr/>
        </p:nvSpPr>
        <p:spPr>
          <a:xfrm rot="16200000">
            <a:off x="2734083" y="3587458"/>
            <a:ext cx="1070580" cy="3924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/>
              <a:t>Plan1_Profondeur</a:t>
            </a:r>
          </a:p>
        </p:txBody>
      </p:sp>
      <p:cxnSp>
        <p:nvCxnSpPr>
          <p:cNvPr id="158" name="Connecteur droit avec flèche 157">
            <a:extLst>
              <a:ext uri="{FF2B5EF4-FFF2-40B4-BE49-F238E27FC236}">
                <a16:creationId xmlns:a16="http://schemas.microsoft.com/office/drawing/2014/main" id="{849BCAFC-9B3E-5062-D374-A20B6F1B3274}"/>
              </a:ext>
            </a:extLst>
          </p:cNvPr>
          <p:cNvCxnSpPr>
            <a:cxnSpLocks/>
          </p:cNvCxnSpPr>
          <p:nvPr/>
        </p:nvCxnSpPr>
        <p:spPr>
          <a:xfrm flipV="1">
            <a:off x="3370839" y="3521878"/>
            <a:ext cx="0" cy="523577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59">
            <a:extLst>
              <a:ext uri="{FF2B5EF4-FFF2-40B4-BE49-F238E27FC236}">
                <a16:creationId xmlns:a16="http://schemas.microsoft.com/office/drawing/2014/main" id="{83D98CA5-A8C8-3C03-F531-BCA88D73C427}"/>
              </a:ext>
            </a:extLst>
          </p:cNvPr>
          <p:cNvSpPr/>
          <p:nvPr/>
        </p:nvSpPr>
        <p:spPr>
          <a:xfrm>
            <a:off x="3837152" y="4359414"/>
            <a:ext cx="525983" cy="9756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  <a:p>
            <a:pPr algn="ctr"/>
            <a:r>
              <a:rPr lang="fr-FR" sz="1463" dirty="0"/>
              <a:t>3</a:t>
            </a:r>
          </a:p>
        </p:txBody>
      </p:sp>
      <p:cxnSp>
        <p:nvCxnSpPr>
          <p:cNvPr id="161" name="Connecteur droit avec flèche 160">
            <a:extLst>
              <a:ext uri="{FF2B5EF4-FFF2-40B4-BE49-F238E27FC236}">
                <a16:creationId xmlns:a16="http://schemas.microsoft.com/office/drawing/2014/main" id="{442F8917-AB70-1C62-0B75-00A8B1F6E1D0}"/>
              </a:ext>
            </a:extLst>
          </p:cNvPr>
          <p:cNvCxnSpPr>
            <a:cxnSpLocks/>
          </p:cNvCxnSpPr>
          <p:nvPr/>
        </p:nvCxnSpPr>
        <p:spPr>
          <a:xfrm>
            <a:off x="3837152" y="5517515"/>
            <a:ext cx="525983" cy="0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ZoneTexte 165">
            <a:extLst>
              <a:ext uri="{FF2B5EF4-FFF2-40B4-BE49-F238E27FC236}">
                <a16:creationId xmlns:a16="http://schemas.microsoft.com/office/drawing/2014/main" id="{4403EB49-EB43-9EEB-961A-CFB109234A98}"/>
              </a:ext>
            </a:extLst>
          </p:cNvPr>
          <p:cNvSpPr txBox="1"/>
          <p:nvPr/>
        </p:nvSpPr>
        <p:spPr>
          <a:xfrm>
            <a:off x="3564853" y="5517515"/>
            <a:ext cx="1070580" cy="3924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/>
              <a:t>Plan2_Profondeur</a:t>
            </a:r>
          </a:p>
        </p:txBody>
      </p:sp>
      <p:sp>
        <p:nvSpPr>
          <p:cNvPr id="167" name="ZoneTexte 166">
            <a:extLst>
              <a:ext uri="{FF2B5EF4-FFF2-40B4-BE49-F238E27FC236}">
                <a16:creationId xmlns:a16="http://schemas.microsoft.com/office/drawing/2014/main" id="{C450AD90-BABE-515D-D012-C46B921B96E7}"/>
              </a:ext>
            </a:extLst>
          </p:cNvPr>
          <p:cNvSpPr txBox="1"/>
          <p:nvPr/>
        </p:nvSpPr>
        <p:spPr>
          <a:xfrm>
            <a:off x="3564853" y="5673809"/>
            <a:ext cx="1070580" cy="3924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/>
              <a:t>Plan3_Profondeur</a:t>
            </a:r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02B88FB0-B433-323F-8FD8-542FC3E470C5}"/>
              </a:ext>
            </a:extLst>
          </p:cNvPr>
          <p:cNvGrpSpPr/>
          <p:nvPr/>
        </p:nvGrpSpPr>
        <p:grpSpPr>
          <a:xfrm>
            <a:off x="2412219" y="1142757"/>
            <a:ext cx="728259" cy="799927"/>
            <a:chOff x="1449384" y="2269385"/>
            <a:chExt cx="1422400" cy="1562377"/>
          </a:xfrm>
        </p:grpSpPr>
        <p:grpSp>
          <p:nvGrpSpPr>
            <p:cNvPr id="5" name="Groupe 4">
              <a:extLst>
                <a:ext uri="{FF2B5EF4-FFF2-40B4-BE49-F238E27FC236}">
                  <a16:creationId xmlns:a16="http://schemas.microsoft.com/office/drawing/2014/main" id="{CCCBE47D-AF45-9AFF-306E-32A3FCBCA97A}"/>
                </a:ext>
              </a:extLst>
            </p:cNvPr>
            <p:cNvGrpSpPr/>
            <p:nvPr/>
          </p:nvGrpSpPr>
          <p:grpSpPr>
            <a:xfrm>
              <a:off x="1449384" y="2269385"/>
              <a:ext cx="1422400" cy="948267"/>
              <a:chOff x="2062480" y="1436068"/>
              <a:chExt cx="2628900" cy="1752600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F37C67D-A857-524A-7CD8-F0B2CE1AB265}"/>
                  </a:ext>
                </a:extLst>
              </p:cNvPr>
              <p:cNvSpPr/>
              <p:nvPr/>
            </p:nvSpPr>
            <p:spPr>
              <a:xfrm>
                <a:off x="2062480" y="1436068"/>
                <a:ext cx="876300" cy="8763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275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6F23236-2FD7-5E60-12BF-AB185A900D93}"/>
                  </a:ext>
                </a:extLst>
              </p:cNvPr>
              <p:cNvSpPr/>
              <p:nvPr/>
            </p:nvSpPr>
            <p:spPr>
              <a:xfrm>
                <a:off x="2938780" y="1436068"/>
                <a:ext cx="876300" cy="8763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63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4B932A3-DAD3-7933-6176-4BD4D7696535}"/>
                  </a:ext>
                </a:extLst>
              </p:cNvPr>
              <p:cNvSpPr/>
              <p:nvPr/>
            </p:nvSpPr>
            <p:spPr>
              <a:xfrm>
                <a:off x="3815080" y="1436068"/>
                <a:ext cx="876300" cy="8763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275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75D3C4A-50B1-6376-4DDD-5C21A3517CC7}"/>
                  </a:ext>
                </a:extLst>
              </p:cNvPr>
              <p:cNvSpPr/>
              <p:nvPr/>
            </p:nvSpPr>
            <p:spPr>
              <a:xfrm>
                <a:off x="2062480" y="2312368"/>
                <a:ext cx="876300" cy="8763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63" dirty="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95CF1F9A-BCE1-4F75-759C-84DA269453A2}"/>
                  </a:ext>
                </a:extLst>
              </p:cNvPr>
              <p:cNvSpPr/>
              <p:nvPr/>
            </p:nvSpPr>
            <p:spPr>
              <a:xfrm>
                <a:off x="2938780" y="2312368"/>
                <a:ext cx="876300" cy="8763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63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D53884FD-3FF7-17CC-20D3-4EC85902312D}"/>
                  </a:ext>
                </a:extLst>
              </p:cNvPr>
              <p:cNvSpPr/>
              <p:nvPr/>
            </p:nvSpPr>
            <p:spPr>
              <a:xfrm>
                <a:off x="3815080" y="2312368"/>
                <a:ext cx="876300" cy="8763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63" dirty="0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E05DFB3-5AFB-2775-14E3-CD4FAA94D79E}"/>
                  </a:ext>
                </a:extLst>
              </p:cNvPr>
              <p:cNvSpPr/>
              <p:nvPr/>
            </p:nvSpPr>
            <p:spPr>
              <a:xfrm>
                <a:off x="2062480" y="1436068"/>
                <a:ext cx="2628900" cy="17526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1463" dirty="0"/>
              </a:p>
            </p:txBody>
          </p:sp>
        </p:grp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8237B04B-00D1-E081-6B2C-E3B501228823}"/>
                </a:ext>
              </a:extLst>
            </p:cNvPr>
            <p:cNvSpPr txBox="1"/>
            <p:nvPr/>
          </p:nvSpPr>
          <p:spPr>
            <a:xfrm>
              <a:off x="1449384" y="3211717"/>
              <a:ext cx="1422400" cy="6200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63" dirty="0"/>
                <a:t>201</a:t>
              </a:r>
              <a:endParaRPr lang="fr-FR" sz="2275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A4BD036-E425-8C76-E9FB-73984864BADD}"/>
                </a:ext>
              </a:extLst>
            </p:cNvPr>
            <p:cNvSpPr/>
            <p:nvPr/>
          </p:nvSpPr>
          <p:spPr>
            <a:xfrm>
              <a:off x="1962940" y="2317013"/>
              <a:ext cx="862012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138" dirty="0"/>
                <a:t>1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C6DFB51-6653-FE6A-734E-F0C1DEA23D44}"/>
                </a:ext>
              </a:extLst>
            </p:cNvPr>
            <p:cNvSpPr/>
            <p:nvPr/>
          </p:nvSpPr>
          <p:spPr>
            <a:xfrm>
              <a:off x="2429136" y="2786911"/>
              <a:ext cx="395287" cy="390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138" dirty="0"/>
                <a:t>2</a:t>
              </a:r>
              <a:endParaRPr lang="fr-FR" sz="1463" dirty="0"/>
            </a:p>
          </p:txBody>
        </p:sp>
      </p:grp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1E71E7E4-81EB-B920-5C09-64EBAB056719}"/>
              </a:ext>
            </a:extLst>
          </p:cNvPr>
          <p:cNvCxnSpPr>
            <a:cxnSpLocks/>
          </p:cNvCxnSpPr>
          <p:nvPr/>
        </p:nvCxnSpPr>
        <p:spPr>
          <a:xfrm flipH="1">
            <a:off x="2861739" y="1265453"/>
            <a:ext cx="110806" cy="4149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AD8EDE91-F30E-A830-E477-E72C91E99B6A}"/>
              </a:ext>
            </a:extLst>
          </p:cNvPr>
          <p:cNvCxnSpPr>
            <a:cxnSpLocks/>
          </p:cNvCxnSpPr>
          <p:nvPr/>
        </p:nvCxnSpPr>
        <p:spPr>
          <a:xfrm>
            <a:off x="2518153" y="1265453"/>
            <a:ext cx="203751" cy="427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7F5819AC-4863-E1F2-4140-DBF3AD23A0E1}"/>
              </a:ext>
            </a:extLst>
          </p:cNvPr>
          <p:cNvSpPr txBox="1"/>
          <p:nvPr/>
        </p:nvSpPr>
        <p:spPr>
          <a:xfrm rot="20851599">
            <a:off x="1779818" y="1850035"/>
            <a:ext cx="4984482" cy="2342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925" dirty="0">
                <a:solidFill>
                  <a:srgbClr val="FF0000"/>
                </a:solidFill>
              </a:rPr>
              <a:t>08/01/24 – Urgent d’attendre</a:t>
            </a:r>
            <a:br>
              <a:rPr lang="fr-FR" sz="2925" dirty="0">
                <a:solidFill>
                  <a:srgbClr val="FF0000"/>
                </a:solidFill>
              </a:rPr>
            </a:br>
            <a:endParaRPr lang="fr-FR" sz="2925" dirty="0">
              <a:solidFill>
                <a:srgbClr val="FF0000"/>
              </a:solidFill>
            </a:endParaRPr>
          </a:p>
          <a:p>
            <a:pPr algn="ctr"/>
            <a:r>
              <a:rPr lang="fr-FR" sz="2925" dirty="0">
                <a:solidFill>
                  <a:srgbClr val="FF0000"/>
                </a:solidFill>
              </a:rPr>
              <a:t>Équipes Nectar et </a:t>
            </a:r>
            <a:r>
              <a:rPr lang="fr-FR" sz="2925" dirty="0" err="1">
                <a:solidFill>
                  <a:srgbClr val="FF0000"/>
                </a:solidFill>
              </a:rPr>
              <a:t>Insitu</a:t>
            </a:r>
            <a:r>
              <a:rPr lang="fr-FR" sz="2925" dirty="0">
                <a:solidFill>
                  <a:srgbClr val="FF0000"/>
                </a:solidFill>
              </a:rPr>
              <a:t> doivent s’entendre sur la liste et la codification des « figures »</a:t>
            </a:r>
          </a:p>
        </p:txBody>
      </p:sp>
    </p:spTree>
    <p:extLst>
      <p:ext uri="{BB962C8B-B14F-4D97-AF65-F5344CB8AC3E}">
        <p14:creationId xmlns:p14="http://schemas.microsoft.com/office/powerpoint/2010/main" val="3825763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e 57">
            <a:extLst>
              <a:ext uri="{FF2B5EF4-FFF2-40B4-BE49-F238E27FC236}">
                <a16:creationId xmlns:a16="http://schemas.microsoft.com/office/drawing/2014/main" id="{BA959A77-B98F-5F32-7181-92BB1F425FBC}"/>
              </a:ext>
            </a:extLst>
          </p:cNvPr>
          <p:cNvGrpSpPr/>
          <p:nvPr/>
        </p:nvGrpSpPr>
        <p:grpSpPr>
          <a:xfrm>
            <a:off x="154916" y="1142757"/>
            <a:ext cx="1353042" cy="770468"/>
            <a:chOff x="835643" y="615163"/>
            <a:chExt cx="1665283" cy="948268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1106FE1-B237-5258-9630-C7366544B13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C9AB302-18E3-9692-B894-105CDAAD0C3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D0216F4-9EAC-B0AF-60CB-410C36DAB04F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68BADA0-E76C-01F7-68CE-C8668FD2470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0619B8F-5D2E-003F-714A-B27406C1F845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D8302D6-D6EF-FECE-315E-75E83218495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F769514-EA7A-89E6-1A6B-8BB7886B4F68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EE61E9EE-C97F-3DBB-055F-4853B8994C3D}"/>
              </a:ext>
            </a:extLst>
          </p:cNvPr>
          <p:cNvSpPr txBox="1"/>
          <p:nvPr/>
        </p:nvSpPr>
        <p:spPr>
          <a:xfrm>
            <a:off x="275575" y="1957165"/>
            <a:ext cx="2431587" cy="917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63" dirty="0" err="1"/>
              <a:t>Num</a:t>
            </a:r>
            <a:r>
              <a:rPr lang="fr-FR" sz="1463" dirty="0"/>
              <a:t>. Figure :</a:t>
            </a:r>
          </a:p>
          <a:p>
            <a:pPr lvl="1"/>
            <a:r>
              <a:rPr lang="fr-FR" sz="1300" dirty="0"/>
              <a:t>Nb Plans W</a:t>
            </a:r>
          </a:p>
          <a:p>
            <a:pPr lvl="1"/>
            <a:r>
              <a:rPr lang="fr-FR" sz="1300" dirty="0"/>
              <a:t>+ Plan occupant la Case A</a:t>
            </a:r>
          </a:p>
          <a:p>
            <a:pPr lvl="1"/>
            <a:r>
              <a:rPr lang="fr-FR" sz="1300" dirty="0"/>
              <a:t>+ Plan occupant la Case B 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8B099C95-EA24-22D7-498A-24178E5C8FDF}"/>
              </a:ext>
            </a:extLst>
          </p:cNvPr>
          <p:cNvSpPr txBox="1"/>
          <p:nvPr/>
        </p:nvSpPr>
        <p:spPr>
          <a:xfrm>
            <a:off x="2800626" y="1632123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100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9C9ED104-D9C8-9426-A953-8FB150050280}"/>
              </a:ext>
            </a:extLst>
          </p:cNvPr>
          <p:cNvSpPr txBox="1"/>
          <p:nvPr/>
        </p:nvSpPr>
        <p:spPr>
          <a:xfrm>
            <a:off x="5512336" y="1906034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210</a:t>
            </a:r>
            <a:endParaRPr lang="fr-FR" sz="2275" dirty="0"/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67410F62-2C79-5787-A019-73135CBB8FDD}"/>
              </a:ext>
            </a:extLst>
          </p:cNvPr>
          <p:cNvSpPr txBox="1"/>
          <p:nvPr/>
        </p:nvSpPr>
        <p:spPr>
          <a:xfrm>
            <a:off x="5520680" y="3122590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220</a:t>
            </a:r>
            <a:endParaRPr lang="fr-FR" sz="2275" dirty="0"/>
          </a:p>
        </p:txBody>
      </p: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D34A297D-4FF0-B1B8-3E52-AD416C00F166}"/>
              </a:ext>
            </a:extLst>
          </p:cNvPr>
          <p:cNvGrpSpPr/>
          <p:nvPr/>
        </p:nvGrpSpPr>
        <p:grpSpPr>
          <a:xfrm>
            <a:off x="5512336" y="3593685"/>
            <a:ext cx="1155700" cy="770467"/>
            <a:chOff x="2062480" y="1436068"/>
            <a:chExt cx="2628900" cy="1752600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AC9CF20-9BA7-4F65-49C9-F74E7CCAD1D4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73659C29-C783-D7BC-1579-12B5C1E990B3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B89B3CA2-59D8-A912-3E96-A75D95857B94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EED3629-52FB-2C77-0A2A-23EE7F050D04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9BF697F6-21AE-9855-0B24-B32EC02F198E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EE070F6D-2C26-4BAE-7AB0-3A342E2EC37B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3A38E88C-E9EC-D80F-0A66-8EEB3B1B78D2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7" name="ZoneTexte 66">
            <a:extLst>
              <a:ext uri="{FF2B5EF4-FFF2-40B4-BE49-F238E27FC236}">
                <a16:creationId xmlns:a16="http://schemas.microsoft.com/office/drawing/2014/main" id="{00436080-6EB1-B65A-09DE-6BB138AE5F24}"/>
              </a:ext>
            </a:extLst>
          </p:cNvPr>
          <p:cNvSpPr txBox="1"/>
          <p:nvPr/>
        </p:nvSpPr>
        <p:spPr>
          <a:xfrm>
            <a:off x="5512336" y="4359332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201</a:t>
            </a:r>
            <a:endParaRPr lang="fr-FR" sz="2275" dirty="0"/>
          </a:p>
        </p:txBody>
      </p:sp>
      <p:grpSp>
        <p:nvGrpSpPr>
          <p:cNvPr id="70" name="Groupe 69">
            <a:extLst>
              <a:ext uri="{FF2B5EF4-FFF2-40B4-BE49-F238E27FC236}">
                <a16:creationId xmlns:a16="http://schemas.microsoft.com/office/drawing/2014/main" id="{2F96F467-BC85-135F-18A4-A6F34B2D43F2}"/>
              </a:ext>
            </a:extLst>
          </p:cNvPr>
          <p:cNvGrpSpPr/>
          <p:nvPr/>
        </p:nvGrpSpPr>
        <p:grpSpPr>
          <a:xfrm>
            <a:off x="5512335" y="4779071"/>
            <a:ext cx="1155700" cy="770467"/>
            <a:chOff x="2062480" y="1436068"/>
            <a:chExt cx="2628900" cy="1752600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A50701C0-6E76-C6C9-BC6F-560412576392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FC8BE5AD-7B26-27BD-A029-A7D96CC1A3BA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74839492-67CD-3745-4C8C-3101BE42534F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38450D81-02E8-D1E6-B2F5-6A836DBD060F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041B0C80-60A7-AA08-FA8B-0911FCC2AFCA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C6F01828-0460-E3EB-A89F-621397B7CB13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0AFC01CA-C3E9-81A6-254C-75317260693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78" name="ZoneTexte 77">
            <a:extLst>
              <a:ext uri="{FF2B5EF4-FFF2-40B4-BE49-F238E27FC236}">
                <a16:creationId xmlns:a16="http://schemas.microsoft.com/office/drawing/2014/main" id="{84ED241D-586D-10CE-B80D-FF5044349286}"/>
              </a:ext>
            </a:extLst>
          </p:cNvPr>
          <p:cNvSpPr txBox="1"/>
          <p:nvPr/>
        </p:nvSpPr>
        <p:spPr>
          <a:xfrm>
            <a:off x="5512335" y="5544717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203</a:t>
            </a:r>
            <a:endParaRPr lang="fr-FR" sz="2275" dirty="0"/>
          </a:p>
        </p:txBody>
      </p:sp>
      <p:grpSp>
        <p:nvGrpSpPr>
          <p:cNvPr id="87" name="Groupe 86">
            <a:extLst>
              <a:ext uri="{FF2B5EF4-FFF2-40B4-BE49-F238E27FC236}">
                <a16:creationId xmlns:a16="http://schemas.microsoft.com/office/drawing/2014/main" id="{830801F1-FF88-7890-6800-E8C434E8A82B}"/>
              </a:ext>
            </a:extLst>
          </p:cNvPr>
          <p:cNvGrpSpPr/>
          <p:nvPr/>
        </p:nvGrpSpPr>
        <p:grpSpPr>
          <a:xfrm>
            <a:off x="7060832" y="1135567"/>
            <a:ext cx="1155700" cy="770467"/>
            <a:chOff x="2062480" y="1436068"/>
            <a:chExt cx="2628900" cy="1752600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FA6ED3D7-C759-9327-B334-AF5354B263E8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10CD40F5-A423-C1B4-5B61-0460021E2BBD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2A69C3B1-CA2C-4951-EAB1-B989C9B63C0C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E5312C01-EE08-86EF-2D70-04CAB5BA2ED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642E343C-036D-C590-CF83-C5677D50339E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64F5EF64-CABA-67BE-9BF6-BF5E2B45EE75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E41E9388-31A2-B2A0-FCF0-F9F27B33781F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95" name="ZoneTexte 94">
            <a:extLst>
              <a:ext uri="{FF2B5EF4-FFF2-40B4-BE49-F238E27FC236}">
                <a16:creationId xmlns:a16="http://schemas.microsoft.com/office/drawing/2014/main" id="{2CAAE9E9-B07E-CCFA-23F4-5CBCED59B322}"/>
              </a:ext>
            </a:extLst>
          </p:cNvPr>
          <p:cNvSpPr txBox="1"/>
          <p:nvPr/>
        </p:nvSpPr>
        <p:spPr>
          <a:xfrm>
            <a:off x="7060832" y="1901214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311</a:t>
            </a:r>
            <a:endParaRPr lang="fr-FR" sz="2275" dirty="0"/>
          </a:p>
        </p:txBody>
      </p:sp>
      <p:grpSp>
        <p:nvGrpSpPr>
          <p:cNvPr id="98" name="Groupe 97">
            <a:extLst>
              <a:ext uri="{FF2B5EF4-FFF2-40B4-BE49-F238E27FC236}">
                <a16:creationId xmlns:a16="http://schemas.microsoft.com/office/drawing/2014/main" id="{97B59166-F686-F686-130D-10878A08E299}"/>
              </a:ext>
            </a:extLst>
          </p:cNvPr>
          <p:cNvGrpSpPr/>
          <p:nvPr/>
        </p:nvGrpSpPr>
        <p:grpSpPr>
          <a:xfrm>
            <a:off x="7060832" y="2332944"/>
            <a:ext cx="1155700" cy="770467"/>
            <a:chOff x="2062480" y="1436068"/>
            <a:chExt cx="2628900" cy="1752600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30CEE4A8-638B-01B0-391C-9BA7CBEA1150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F3ACF284-20C9-487A-C847-0A05B7D45183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964837F2-4B49-6150-2C6B-5BF101B0C050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41F07CB1-2CD5-529D-3923-1BE41545D20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01D8D2DF-B84B-C8E6-C809-3CF567E5DC44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486398F7-2C55-AD83-69B0-5D726A8969C3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77D5E975-D487-1637-01FD-70A5D7AFF529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06" name="ZoneTexte 105">
            <a:extLst>
              <a:ext uri="{FF2B5EF4-FFF2-40B4-BE49-F238E27FC236}">
                <a16:creationId xmlns:a16="http://schemas.microsoft.com/office/drawing/2014/main" id="{3C847CC1-1F9A-07F8-04DC-295D2273A1CB}"/>
              </a:ext>
            </a:extLst>
          </p:cNvPr>
          <p:cNvSpPr txBox="1"/>
          <p:nvPr/>
        </p:nvSpPr>
        <p:spPr>
          <a:xfrm>
            <a:off x="7069177" y="3117769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313</a:t>
            </a:r>
            <a:endParaRPr lang="fr-FR" sz="2275" dirty="0"/>
          </a:p>
        </p:txBody>
      </p:sp>
      <p:grpSp>
        <p:nvGrpSpPr>
          <p:cNvPr id="108" name="Groupe 107">
            <a:extLst>
              <a:ext uri="{FF2B5EF4-FFF2-40B4-BE49-F238E27FC236}">
                <a16:creationId xmlns:a16="http://schemas.microsoft.com/office/drawing/2014/main" id="{14E4C2FD-CD00-22E3-6E62-9A6016A6396C}"/>
              </a:ext>
            </a:extLst>
          </p:cNvPr>
          <p:cNvGrpSpPr/>
          <p:nvPr/>
        </p:nvGrpSpPr>
        <p:grpSpPr>
          <a:xfrm>
            <a:off x="7060832" y="3588865"/>
            <a:ext cx="1155700" cy="770467"/>
            <a:chOff x="2062480" y="1436068"/>
            <a:chExt cx="2628900" cy="1752600"/>
          </a:xfrm>
        </p:grpSpPr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23E7C553-9E7D-EFFA-54FC-0D5B8F8ACEF8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4696DAAB-C6E5-BDF0-52E7-D0CFAF9B8BD2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59C4C52F-7809-BF38-D977-EA4B4834C669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2BF4A660-17ED-AD1A-24C2-D50223CD9E15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563686B3-ACD2-98DE-6A2C-581DD13BA34C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67C35C21-48C0-D3CB-9AAC-EF3A0692CBB4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74A3277F-F0F1-59B7-BBCB-0B60508707BF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16" name="ZoneTexte 115">
            <a:extLst>
              <a:ext uri="{FF2B5EF4-FFF2-40B4-BE49-F238E27FC236}">
                <a16:creationId xmlns:a16="http://schemas.microsoft.com/office/drawing/2014/main" id="{E303C00B-ED08-4A5F-CFC0-45104FC5964D}"/>
              </a:ext>
            </a:extLst>
          </p:cNvPr>
          <p:cNvSpPr txBox="1"/>
          <p:nvPr/>
        </p:nvSpPr>
        <p:spPr>
          <a:xfrm>
            <a:off x="7060832" y="4354511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321</a:t>
            </a:r>
            <a:endParaRPr lang="fr-FR" sz="2275" dirty="0"/>
          </a:p>
        </p:txBody>
      </p: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9B363FB4-4F61-5849-04A5-AFA1E0B0A3C2}"/>
              </a:ext>
            </a:extLst>
          </p:cNvPr>
          <p:cNvGrpSpPr/>
          <p:nvPr/>
        </p:nvGrpSpPr>
        <p:grpSpPr>
          <a:xfrm>
            <a:off x="7060831" y="4774250"/>
            <a:ext cx="1155700" cy="770467"/>
            <a:chOff x="2062480" y="1436068"/>
            <a:chExt cx="2628900" cy="1752600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158BB37F-AECC-5AF1-2D38-0EBDAD4973D4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E8FD9120-4280-716E-F8EB-0B9EE19FF9EB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2D503B0A-1A6F-B708-05E8-85B5DC83C26C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B4691BCE-8E5A-39DA-86D5-EFDF42C7042C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705244E9-F630-129F-D0E2-850CF775EA06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1D23CBC9-98B4-2D8E-10A0-45ABDD7BC779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8A0BEE76-9F10-36E6-7737-46DE5F089D7D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26" name="ZoneTexte 125">
            <a:extLst>
              <a:ext uri="{FF2B5EF4-FFF2-40B4-BE49-F238E27FC236}">
                <a16:creationId xmlns:a16="http://schemas.microsoft.com/office/drawing/2014/main" id="{2179BFC3-77CA-1C5C-AD79-C0EE5ADEAF74}"/>
              </a:ext>
            </a:extLst>
          </p:cNvPr>
          <p:cNvSpPr txBox="1"/>
          <p:nvPr/>
        </p:nvSpPr>
        <p:spPr>
          <a:xfrm>
            <a:off x="7069177" y="5539888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323</a:t>
            </a:r>
            <a:endParaRPr lang="fr-FR" sz="2275" dirty="0"/>
          </a:p>
        </p:txBody>
      </p: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6CDFB0A8-D5B2-0BF2-3B57-A60991905215}"/>
              </a:ext>
            </a:extLst>
          </p:cNvPr>
          <p:cNvGrpSpPr/>
          <p:nvPr/>
        </p:nvGrpSpPr>
        <p:grpSpPr>
          <a:xfrm>
            <a:off x="8606098" y="2332944"/>
            <a:ext cx="1155700" cy="770467"/>
            <a:chOff x="2062480" y="1436068"/>
            <a:chExt cx="2628900" cy="175260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78E1FC3-2D19-7F05-87B1-6A2B8AC0598E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8E9EC99-F9F3-00BD-B451-934DF0DBC29A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8DDF081-F016-D405-3266-6F9870FA7EE2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D4F2D8C9-51F2-4A7B-8BE8-5003FD3F1931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26E3525-55EE-6747-E79A-75AA6D6E6E48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B1764852-4D44-E429-CC18-54387CDFA940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120A5892-780A-88F7-8209-C760033D43C6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44" name="ZoneTexte 143">
            <a:extLst>
              <a:ext uri="{FF2B5EF4-FFF2-40B4-BE49-F238E27FC236}">
                <a16:creationId xmlns:a16="http://schemas.microsoft.com/office/drawing/2014/main" id="{AD8691D4-23CD-B284-336E-16856882766B}"/>
              </a:ext>
            </a:extLst>
          </p:cNvPr>
          <p:cNvSpPr txBox="1"/>
          <p:nvPr/>
        </p:nvSpPr>
        <p:spPr>
          <a:xfrm>
            <a:off x="8606098" y="3113543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360</a:t>
            </a:r>
          </a:p>
        </p:txBody>
      </p:sp>
      <p:grpSp>
        <p:nvGrpSpPr>
          <p:cNvPr id="145" name="Groupe 144">
            <a:extLst>
              <a:ext uri="{FF2B5EF4-FFF2-40B4-BE49-F238E27FC236}">
                <a16:creationId xmlns:a16="http://schemas.microsoft.com/office/drawing/2014/main" id="{FA64E734-3D5C-3337-2D08-1F55CC89FB42}"/>
              </a:ext>
            </a:extLst>
          </p:cNvPr>
          <p:cNvGrpSpPr/>
          <p:nvPr/>
        </p:nvGrpSpPr>
        <p:grpSpPr>
          <a:xfrm>
            <a:off x="8601765" y="3590831"/>
            <a:ext cx="1155700" cy="770467"/>
            <a:chOff x="2062480" y="1436068"/>
            <a:chExt cx="2628900" cy="1752600"/>
          </a:xfrm>
        </p:grpSpPr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7CFE7354-A5CC-0FC2-4723-85B63D9E4D7C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0E0D29E8-BC79-1FB3-3ED7-08018CAB74D3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B88B8F8D-6AA3-4576-5613-E307F4957FC8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7C041D3B-65C1-BD08-4C11-4AE566624375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0B0DFD1-88CA-513A-D952-8170764EA2B3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D6C0B2B4-3E50-4346-C55D-812DED28425B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3DB8BEA5-2C7F-00B5-EA7B-35708A4AD51B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64" name="ZoneTexte 163">
            <a:extLst>
              <a:ext uri="{FF2B5EF4-FFF2-40B4-BE49-F238E27FC236}">
                <a16:creationId xmlns:a16="http://schemas.microsoft.com/office/drawing/2014/main" id="{2FA8A6C8-BB1E-E95C-2BEF-5A9CAAD35882}"/>
              </a:ext>
            </a:extLst>
          </p:cNvPr>
          <p:cNvSpPr txBox="1"/>
          <p:nvPr/>
        </p:nvSpPr>
        <p:spPr>
          <a:xfrm>
            <a:off x="8601765" y="4371429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307</a:t>
            </a:r>
          </a:p>
        </p:txBody>
      </p:sp>
      <p:grpSp>
        <p:nvGrpSpPr>
          <p:cNvPr id="169" name="Groupe 168">
            <a:extLst>
              <a:ext uri="{FF2B5EF4-FFF2-40B4-BE49-F238E27FC236}">
                <a16:creationId xmlns:a16="http://schemas.microsoft.com/office/drawing/2014/main" id="{03B76356-3735-5422-539F-CC2C59CFE20E}"/>
              </a:ext>
            </a:extLst>
          </p:cNvPr>
          <p:cNvGrpSpPr/>
          <p:nvPr/>
        </p:nvGrpSpPr>
        <p:grpSpPr>
          <a:xfrm>
            <a:off x="8601764" y="4758443"/>
            <a:ext cx="1155700" cy="770467"/>
            <a:chOff x="2062480" y="1436068"/>
            <a:chExt cx="2628900" cy="1752600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4210CC04-035D-B712-B914-0306012706FF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BA8531FC-FDB0-484A-5556-BE558F0C4728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BD91EA87-1CDB-B06A-5067-AEE2982F5F7B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FCBD4A9A-781B-51C0-AF24-D1234EC07609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EE949AB7-6B08-4F01-4B99-1E70F7C61903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556C5B3A-2DA6-549B-CA9F-0A44C159B07A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AA8E837D-2ECE-9121-3F2A-E80734A257F1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82" name="ZoneTexte 181">
            <a:extLst>
              <a:ext uri="{FF2B5EF4-FFF2-40B4-BE49-F238E27FC236}">
                <a16:creationId xmlns:a16="http://schemas.microsoft.com/office/drawing/2014/main" id="{D0E10F74-E7A8-35FB-563D-2F7A98FD78D1}"/>
              </a:ext>
            </a:extLst>
          </p:cNvPr>
          <p:cNvSpPr txBox="1"/>
          <p:nvPr/>
        </p:nvSpPr>
        <p:spPr>
          <a:xfrm>
            <a:off x="8556242" y="5574840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567</a:t>
            </a:r>
          </a:p>
        </p:txBody>
      </p:sp>
      <p:grpSp>
        <p:nvGrpSpPr>
          <p:cNvPr id="202" name="Groupe 201">
            <a:extLst>
              <a:ext uri="{FF2B5EF4-FFF2-40B4-BE49-F238E27FC236}">
                <a16:creationId xmlns:a16="http://schemas.microsoft.com/office/drawing/2014/main" id="{A92D435F-EB63-49AC-B3B7-A6FD36A99F5F}"/>
              </a:ext>
            </a:extLst>
          </p:cNvPr>
          <p:cNvGrpSpPr/>
          <p:nvPr/>
        </p:nvGrpSpPr>
        <p:grpSpPr>
          <a:xfrm>
            <a:off x="7092862" y="1184132"/>
            <a:ext cx="1085619" cy="317302"/>
            <a:chOff x="4211449" y="2174976"/>
            <a:chExt cx="395287" cy="390525"/>
          </a:xfrm>
        </p:grpSpPr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2F11FD3D-6265-289D-5191-5D03249E4E54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04" name="Flèche : bas 203">
              <a:extLst>
                <a:ext uri="{FF2B5EF4-FFF2-40B4-BE49-F238E27FC236}">
                  <a16:creationId xmlns:a16="http://schemas.microsoft.com/office/drawing/2014/main" id="{9E12DF30-917B-63FF-F2C3-1F80F9A6FF66}"/>
                </a:ext>
              </a:extLst>
            </p:cNvPr>
            <p:cNvSpPr/>
            <p:nvPr/>
          </p:nvSpPr>
          <p:spPr>
            <a:xfrm rot="16200000">
              <a:off x="4514287" y="2356204"/>
              <a:ext cx="151631" cy="23256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11" name="Groupe 210">
            <a:extLst>
              <a:ext uri="{FF2B5EF4-FFF2-40B4-BE49-F238E27FC236}">
                <a16:creationId xmlns:a16="http://schemas.microsoft.com/office/drawing/2014/main" id="{6475B6D8-D369-715D-1D9B-F496390CECA6}"/>
              </a:ext>
            </a:extLst>
          </p:cNvPr>
          <p:cNvGrpSpPr/>
          <p:nvPr/>
        </p:nvGrpSpPr>
        <p:grpSpPr>
          <a:xfrm>
            <a:off x="5935544" y="4815687"/>
            <a:ext cx="321171" cy="317302"/>
            <a:chOff x="4211449" y="2174976"/>
            <a:chExt cx="395287" cy="390525"/>
          </a:xfrm>
        </p:grpSpPr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1D99FFED-AD49-A733-6584-D6A2DA50DBD3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13" name="Flèche : bas 212">
              <a:extLst>
                <a:ext uri="{FF2B5EF4-FFF2-40B4-BE49-F238E27FC236}">
                  <a16:creationId xmlns:a16="http://schemas.microsoft.com/office/drawing/2014/main" id="{0C6E7C83-A9FB-5675-AAF0-0106A039D724}"/>
                </a:ext>
              </a:extLst>
            </p:cNvPr>
            <p:cNvSpPr/>
            <p:nvPr/>
          </p:nvSpPr>
          <p:spPr>
            <a:xfrm rot="5400000">
              <a:off x="4183983" y="2331098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17" name="Groupe 216">
            <a:extLst>
              <a:ext uri="{FF2B5EF4-FFF2-40B4-BE49-F238E27FC236}">
                <a16:creationId xmlns:a16="http://schemas.microsoft.com/office/drawing/2014/main" id="{2230E72A-BA90-D9CF-E58B-3E4177A956DD}"/>
              </a:ext>
            </a:extLst>
          </p:cNvPr>
          <p:cNvGrpSpPr/>
          <p:nvPr/>
        </p:nvGrpSpPr>
        <p:grpSpPr>
          <a:xfrm>
            <a:off x="5922358" y="3635014"/>
            <a:ext cx="717154" cy="317302"/>
            <a:chOff x="4211449" y="2174976"/>
            <a:chExt cx="395287" cy="390525"/>
          </a:xfrm>
        </p:grpSpPr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3D4AB7BF-E895-2833-0DC5-50FC2A8C7E0F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19" name="Flèche : bas 218">
              <a:extLst>
                <a:ext uri="{FF2B5EF4-FFF2-40B4-BE49-F238E27FC236}">
                  <a16:creationId xmlns:a16="http://schemas.microsoft.com/office/drawing/2014/main" id="{9E205C8B-5D71-A4E2-EB14-54128257C9C2}"/>
                </a:ext>
              </a:extLst>
            </p:cNvPr>
            <p:cNvSpPr/>
            <p:nvPr/>
          </p:nvSpPr>
          <p:spPr>
            <a:xfrm rot="5400000">
              <a:off x="4158267" y="2350756"/>
              <a:ext cx="151631" cy="3347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20" name="Groupe 219">
            <a:extLst>
              <a:ext uri="{FF2B5EF4-FFF2-40B4-BE49-F238E27FC236}">
                <a16:creationId xmlns:a16="http://schemas.microsoft.com/office/drawing/2014/main" id="{0B651FE6-717B-A476-4CF1-E33F6C04C3B5}"/>
              </a:ext>
            </a:extLst>
          </p:cNvPr>
          <p:cNvGrpSpPr/>
          <p:nvPr/>
        </p:nvGrpSpPr>
        <p:grpSpPr>
          <a:xfrm>
            <a:off x="7099591" y="2373932"/>
            <a:ext cx="717154" cy="317302"/>
            <a:chOff x="4211449" y="2174976"/>
            <a:chExt cx="395287" cy="390525"/>
          </a:xfrm>
        </p:grpSpPr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365AF01C-CD1B-A890-41FB-4704E117D232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22" name="Flèche : bas 221">
              <a:extLst>
                <a:ext uri="{FF2B5EF4-FFF2-40B4-BE49-F238E27FC236}">
                  <a16:creationId xmlns:a16="http://schemas.microsoft.com/office/drawing/2014/main" id="{91F9BFD1-FF8D-3E67-8F12-91DCB2C751AC}"/>
                </a:ext>
              </a:extLst>
            </p:cNvPr>
            <p:cNvSpPr/>
            <p:nvPr/>
          </p:nvSpPr>
          <p:spPr>
            <a:xfrm rot="16200000">
              <a:off x="4509179" y="2351096"/>
              <a:ext cx="151631" cy="3347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6718E2DA-6CE6-CC58-5601-B130C37D74CB}"/>
              </a:ext>
            </a:extLst>
          </p:cNvPr>
          <p:cNvGrpSpPr/>
          <p:nvPr/>
        </p:nvGrpSpPr>
        <p:grpSpPr>
          <a:xfrm>
            <a:off x="8606248" y="1135567"/>
            <a:ext cx="1155700" cy="770467"/>
            <a:chOff x="2062480" y="1436068"/>
            <a:chExt cx="2628900" cy="17526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876965A-012C-E413-CCDE-C7395AA3A5D8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52E1B77-5B79-5CAF-611E-52192A595B00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2686A28-F6A6-CB10-937E-1F2D69F977D8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A0F8C41D-D31F-D08B-90D2-97C5494A8A9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E2EC68FE-0592-2173-544D-8E5A79D5794D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30747921-C894-F22C-5D93-D950DD461278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5EB38D3-320F-ED00-16A4-3E87E634AC9F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27" name="Rectangle 126">
            <a:extLst>
              <a:ext uri="{FF2B5EF4-FFF2-40B4-BE49-F238E27FC236}">
                <a16:creationId xmlns:a16="http://schemas.microsoft.com/office/drawing/2014/main" id="{CB018B80-82C8-26A3-1377-516BBD8C377D}"/>
              </a:ext>
            </a:extLst>
          </p:cNvPr>
          <p:cNvSpPr/>
          <p:nvPr/>
        </p:nvSpPr>
        <p:spPr>
          <a:xfrm>
            <a:off x="9023512" y="1182227"/>
            <a:ext cx="321171" cy="69841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4</a:t>
            </a:r>
          </a:p>
        </p:txBody>
      </p:sp>
      <p:sp>
        <p:nvSpPr>
          <p:cNvPr id="198" name="ZoneTexte 197">
            <a:extLst>
              <a:ext uri="{FF2B5EF4-FFF2-40B4-BE49-F238E27FC236}">
                <a16:creationId xmlns:a16="http://schemas.microsoft.com/office/drawing/2014/main" id="{69525EB9-262F-19A6-8FD3-E20FA490BE58}"/>
              </a:ext>
            </a:extLst>
          </p:cNvPr>
          <p:cNvSpPr txBox="1"/>
          <p:nvPr/>
        </p:nvSpPr>
        <p:spPr>
          <a:xfrm>
            <a:off x="8606248" y="1916165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315</a:t>
            </a:r>
          </a:p>
        </p:txBody>
      </p:sp>
      <p:grpSp>
        <p:nvGrpSpPr>
          <p:cNvPr id="223" name="Groupe 222">
            <a:extLst>
              <a:ext uri="{FF2B5EF4-FFF2-40B4-BE49-F238E27FC236}">
                <a16:creationId xmlns:a16="http://schemas.microsoft.com/office/drawing/2014/main" id="{5AC38100-D7D7-ED0B-531D-15786E0BB4AD}"/>
              </a:ext>
            </a:extLst>
          </p:cNvPr>
          <p:cNvGrpSpPr/>
          <p:nvPr/>
        </p:nvGrpSpPr>
        <p:grpSpPr>
          <a:xfrm>
            <a:off x="8634738" y="1183323"/>
            <a:ext cx="321171" cy="317302"/>
            <a:chOff x="4211449" y="2174976"/>
            <a:chExt cx="395287" cy="390525"/>
          </a:xfrm>
        </p:grpSpPr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8AE65697-5A5F-5C00-4F62-5F861F5BEB4E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25" name="Flèche : bas 224">
              <a:extLst>
                <a:ext uri="{FF2B5EF4-FFF2-40B4-BE49-F238E27FC236}">
                  <a16:creationId xmlns:a16="http://schemas.microsoft.com/office/drawing/2014/main" id="{49E4C34C-8084-D7CB-686C-593D99759603}"/>
                </a:ext>
              </a:extLst>
            </p:cNvPr>
            <p:cNvSpPr/>
            <p:nvPr/>
          </p:nvSpPr>
          <p:spPr>
            <a:xfrm rot="5400000">
              <a:off x="4183983" y="2331098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26" name="Groupe 225">
            <a:extLst>
              <a:ext uri="{FF2B5EF4-FFF2-40B4-BE49-F238E27FC236}">
                <a16:creationId xmlns:a16="http://schemas.microsoft.com/office/drawing/2014/main" id="{E5FA4D89-465F-69B9-D03C-B95732FFE1C0}"/>
              </a:ext>
            </a:extLst>
          </p:cNvPr>
          <p:cNvGrpSpPr/>
          <p:nvPr/>
        </p:nvGrpSpPr>
        <p:grpSpPr>
          <a:xfrm>
            <a:off x="9401306" y="1169120"/>
            <a:ext cx="321171" cy="317302"/>
            <a:chOff x="4211449" y="2174976"/>
            <a:chExt cx="395287" cy="390525"/>
          </a:xfrm>
        </p:grpSpPr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20B02416-0AA6-70E8-7BCD-608125A57598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5</a:t>
              </a:r>
            </a:p>
          </p:txBody>
        </p:sp>
        <p:sp>
          <p:nvSpPr>
            <p:cNvPr id="228" name="Flèche : bas 227">
              <a:extLst>
                <a:ext uri="{FF2B5EF4-FFF2-40B4-BE49-F238E27FC236}">
                  <a16:creationId xmlns:a16="http://schemas.microsoft.com/office/drawing/2014/main" id="{6E372D33-8757-D765-82F2-4F362E0BE542}"/>
                </a:ext>
              </a:extLst>
            </p:cNvPr>
            <p:cNvSpPr/>
            <p:nvPr/>
          </p:nvSpPr>
          <p:spPr>
            <a:xfrm rot="16200000">
              <a:off x="4484980" y="2333820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32" name="Groupe 231">
            <a:extLst>
              <a:ext uri="{FF2B5EF4-FFF2-40B4-BE49-F238E27FC236}">
                <a16:creationId xmlns:a16="http://schemas.microsoft.com/office/drawing/2014/main" id="{27DF2E66-0AAD-A06F-7F91-7282CADE12F7}"/>
              </a:ext>
            </a:extLst>
          </p:cNvPr>
          <p:cNvGrpSpPr/>
          <p:nvPr/>
        </p:nvGrpSpPr>
        <p:grpSpPr>
          <a:xfrm>
            <a:off x="9016072" y="2378400"/>
            <a:ext cx="321171" cy="317302"/>
            <a:chOff x="4211449" y="2174976"/>
            <a:chExt cx="395287" cy="390525"/>
          </a:xfrm>
        </p:grpSpPr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B8A2F6A2-ED2A-EB8D-836D-A8323B01CAEE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34" name="Flèche : bas 233">
              <a:extLst>
                <a:ext uri="{FF2B5EF4-FFF2-40B4-BE49-F238E27FC236}">
                  <a16:creationId xmlns:a16="http://schemas.microsoft.com/office/drawing/2014/main" id="{01A372AF-5785-4983-8A7D-76C44C9F9AD8}"/>
                </a:ext>
              </a:extLst>
            </p:cNvPr>
            <p:cNvSpPr/>
            <p:nvPr/>
          </p:nvSpPr>
          <p:spPr>
            <a:xfrm rot="16200000">
              <a:off x="4484980" y="2333820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35" name="Groupe 234">
            <a:extLst>
              <a:ext uri="{FF2B5EF4-FFF2-40B4-BE49-F238E27FC236}">
                <a16:creationId xmlns:a16="http://schemas.microsoft.com/office/drawing/2014/main" id="{86977A59-4E48-A9E5-B9BA-ECCB4DCD32A4}"/>
              </a:ext>
            </a:extLst>
          </p:cNvPr>
          <p:cNvGrpSpPr/>
          <p:nvPr/>
        </p:nvGrpSpPr>
        <p:grpSpPr>
          <a:xfrm>
            <a:off x="9023361" y="3626959"/>
            <a:ext cx="321171" cy="317302"/>
            <a:chOff x="4211449" y="2174976"/>
            <a:chExt cx="395287" cy="390525"/>
          </a:xfrm>
        </p:grpSpPr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0550CA26-7A36-2E8C-2496-6D6DF47FE2F3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37" name="Flèche : bas 236">
              <a:extLst>
                <a:ext uri="{FF2B5EF4-FFF2-40B4-BE49-F238E27FC236}">
                  <a16:creationId xmlns:a16="http://schemas.microsoft.com/office/drawing/2014/main" id="{1F76EE63-9DFC-6FDF-339A-DEA7E35D2BF3}"/>
                </a:ext>
              </a:extLst>
            </p:cNvPr>
            <p:cNvSpPr/>
            <p:nvPr/>
          </p:nvSpPr>
          <p:spPr>
            <a:xfrm rot="5400000">
              <a:off x="4183983" y="2331098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39" name="Groupe 238">
            <a:extLst>
              <a:ext uri="{FF2B5EF4-FFF2-40B4-BE49-F238E27FC236}">
                <a16:creationId xmlns:a16="http://schemas.microsoft.com/office/drawing/2014/main" id="{AFE09E93-C19F-84B5-CFA1-E788759B6C93}"/>
              </a:ext>
            </a:extLst>
          </p:cNvPr>
          <p:cNvGrpSpPr/>
          <p:nvPr/>
        </p:nvGrpSpPr>
        <p:grpSpPr>
          <a:xfrm>
            <a:off x="7465737" y="3632783"/>
            <a:ext cx="717154" cy="317302"/>
            <a:chOff x="4211449" y="2174976"/>
            <a:chExt cx="395287" cy="390525"/>
          </a:xfrm>
        </p:grpSpPr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F94FA027-F299-6079-6FFF-A44D48F30A76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41" name="Flèche : bas 240">
              <a:extLst>
                <a:ext uri="{FF2B5EF4-FFF2-40B4-BE49-F238E27FC236}">
                  <a16:creationId xmlns:a16="http://schemas.microsoft.com/office/drawing/2014/main" id="{B437C097-AAFA-7D60-B826-C1D273AE4D0D}"/>
                </a:ext>
              </a:extLst>
            </p:cNvPr>
            <p:cNvSpPr/>
            <p:nvPr/>
          </p:nvSpPr>
          <p:spPr>
            <a:xfrm rot="16200000">
              <a:off x="4509179" y="2351096"/>
              <a:ext cx="151631" cy="3347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42" name="Groupe 241">
            <a:extLst>
              <a:ext uri="{FF2B5EF4-FFF2-40B4-BE49-F238E27FC236}">
                <a16:creationId xmlns:a16="http://schemas.microsoft.com/office/drawing/2014/main" id="{12C2445A-26BC-BDAE-601E-5C2B27E17A7E}"/>
              </a:ext>
            </a:extLst>
          </p:cNvPr>
          <p:cNvGrpSpPr/>
          <p:nvPr/>
        </p:nvGrpSpPr>
        <p:grpSpPr>
          <a:xfrm>
            <a:off x="7484909" y="4813473"/>
            <a:ext cx="321171" cy="317302"/>
            <a:chOff x="4211449" y="2174976"/>
            <a:chExt cx="395287" cy="390525"/>
          </a:xfrm>
        </p:grpSpPr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A61C2E67-F7FF-3B96-75DF-3840C037C4DE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44" name="Flèche : bas 243">
              <a:extLst>
                <a:ext uri="{FF2B5EF4-FFF2-40B4-BE49-F238E27FC236}">
                  <a16:creationId xmlns:a16="http://schemas.microsoft.com/office/drawing/2014/main" id="{4DB40584-22C2-7519-E06F-2184D18E6CF0}"/>
                </a:ext>
              </a:extLst>
            </p:cNvPr>
            <p:cNvSpPr/>
            <p:nvPr/>
          </p:nvSpPr>
          <p:spPr>
            <a:xfrm rot="16200000">
              <a:off x="4484980" y="2333820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45" name="Groupe 244">
            <a:extLst>
              <a:ext uri="{FF2B5EF4-FFF2-40B4-BE49-F238E27FC236}">
                <a16:creationId xmlns:a16="http://schemas.microsoft.com/office/drawing/2014/main" id="{E586ACD6-6062-C5BC-CC00-5381DE823CEA}"/>
              </a:ext>
            </a:extLst>
          </p:cNvPr>
          <p:cNvGrpSpPr/>
          <p:nvPr/>
        </p:nvGrpSpPr>
        <p:grpSpPr>
          <a:xfrm>
            <a:off x="9016071" y="4797416"/>
            <a:ext cx="321171" cy="317302"/>
            <a:chOff x="4211449" y="2174976"/>
            <a:chExt cx="395287" cy="390525"/>
          </a:xfrm>
        </p:grpSpPr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5C17C4ED-5DB7-A495-52E1-C2C06BCBB85F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47" name="Flèche : bas 246">
              <a:extLst>
                <a:ext uri="{FF2B5EF4-FFF2-40B4-BE49-F238E27FC236}">
                  <a16:creationId xmlns:a16="http://schemas.microsoft.com/office/drawing/2014/main" id="{3191AB67-9D75-BCC6-47BA-9A631BAE4614}"/>
                </a:ext>
              </a:extLst>
            </p:cNvPr>
            <p:cNvSpPr/>
            <p:nvPr/>
          </p:nvSpPr>
          <p:spPr>
            <a:xfrm rot="16200000">
              <a:off x="4484980" y="2333820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53" name="Groupe 252">
            <a:extLst>
              <a:ext uri="{FF2B5EF4-FFF2-40B4-BE49-F238E27FC236}">
                <a16:creationId xmlns:a16="http://schemas.microsoft.com/office/drawing/2014/main" id="{27A8BA78-F338-8223-7059-895C7EE88CCE}"/>
              </a:ext>
            </a:extLst>
          </p:cNvPr>
          <p:cNvGrpSpPr/>
          <p:nvPr/>
        </p:nvGrpSpPr>
        <p:grpSpPr>
          <a:xfrm>
            <a:off x="7089081" y="1553468"/>
            <a:ext cx="321171" cy="317302"/>
            <a:chOff x="6823836" y="1135882"/>
            <a:chExt cx="395287" cy="390525"/>
          </a:xfrm>
        </p:grpSpPr>
        <p:sp>
          <p:nvSpPr>
            <p:cNvPr id="254" name="Rectangle 253">
              <a:extLst>
                <a:ext uri="{FF2B5EF4-FFF2-40B4-BE49-F238E27FC236}">
                  <a16:creationId xmlns:a16="http://schemas.microsoft.com/office/drawing/2014/main" id="{6EA90952-3F89-75CD-9B72-EAE2958D9025}"/>
                </a:ext>
              </a:extLst>
            </p:cNvPr>
            <p:cNvSpPr/>
            <p:nvPr/>
          </p:nvSpPr>
          <p:spPr>
            <a:xfrm>
              <a:off x="6823836" y="1135882"/>
              <a:ext cx="395287" cy="390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55" name="Flèche : bas 254">
              <a:extLst>
                <a:ext uri="{FF2B5EF4-FFF2-40B4-BE49-F238E27FC236}">
                  <a16:creationId xmlns:a16="http://schemas.microsoft.com/office/drawing/2014/main" id="{65DCBEAE-FD67-088F-5DB1-8DE2A64F88BB}"/>
                </a:ext>
              </a:extLst>
            </p:cNvPr>
            <p:cNvSpPr/>
            <p:nvPr/>
          </p:nvSpPr>
          <p:spPr>
            <a:xfrm>
              <a:off x="6931555" y="143643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56" name="Groupe 255">
            <a:extLst>
              <a:ext uri="{FF2B5EF4-FFF2-40B4-BE49-F238E27FC236}">
                <a16:creationId xmlns:a16="http://schemas.microsoft.com/office/drawing/2014/main" id="{E7B62A72-0A5F-CB35-31FA-2F3E1D176458}"/>
              </a:ext>
            </a:extLst>
          </p:cNvPr>
          <p:cNvGrpSpPr/>
          <p:nvPr/>
        </p:nvGrpSpPr>
        <p:grpSpPr>
          <a:xfrm>
            <a:off x="7089080" y="2752829"/>
            <a:ext cx="321171" cy="317302"/>
            <a:chOff x="6823836" y="1135882"/>
            <a:chExt cx="395287" cy="390525"/>
          </a:xfrm>
        </p:grpSpPr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88F910C1-D1D3-4EF8-D9FF-3273E3419F88}"/>
                </a:ext>
              </a:extLst>
            </p:cNvPr>
            <p:cNvSpPr/>
            <p:nvPr/>
          </p:nvSpPr>
          <p:spPr>
            <a:xfrm>
              <a:off x="6823836" y="1135882"/>
              <a:ext cx="395287" cy="390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58" name="Flèche : bas 257">
              <a:extLst>
                <a:ext uri="{FF2B5EF4-FFF2-40B4-BE49-F238E27FC236}">
                  <a16:creationId xmlns:a16="http://schemas.microsoft.com/office/drawing/2014/main" id="{4D57E9C0-6D41-E6B2-488F-15EAD89D1E9B}"/>
                </a:ext>
              </a:extLst>
            </p:cNvPr>
            <p:cNvSpPr/>
            <p:nvPr/>
          </p:nvSpPr>
          <p:spPr>
            <a:xfrm>
              <a:off x="6931555" y="143643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59" name="Groupe 258">
            <a:extLst>
              <a:ext uri="{FF2B5EF4-FFF2-40B4-BE49-F238E27FC236}">
                <a16:creationId xmlns:a16="http://schemas.microsoft.com/office/drawing/2014/main" id="{E38158E8-5AAA-B8ED-2CE9-CFE014371F86}"/>
              </a:ext>
            </a:extLst>
          </p:cNvPr>
          <p:cNvGrpSpPr/>
          <p:nvPr/>
        </p:nvGrpSpPr>
        <p:grpSpPr>
          <a:xfrm>
            <a:off x="8634878" y="2744302"/>
            <a:ext cx="321171" cy="317302"/>
            <a:chOff x="6823836" y="1135882"/>
            <a:chExt cx="395287" cy="390525"/>
          </a:xfrm>
        </p:grpSpPr>
        <p:sp>
          <p:nvSpPr>
            <p:cNvPr id="260" name="Rectangle 259">
              <a:extLst>
                <a:ext uri="{FF2B5EF4-FFF2-40B4-BE49-F238E27FC236}">
                  <a16:creationId xmlns:a16="http://schemas.microsoft.com/office/drawing/2014/main" id="{EC5C57C1-30D8-390A-FBED-158350DCB1D3}"/>
                </a:ext>
              </a:extLst>
            </p:cNvPr>
            <p:cNvSpPr/>
            <p:nvPr/>
          </p:nvSpPr>
          <p:spPr>
            <a:xfrm>
              <a:off x="6823836" y="1135882"/>
              <a:ext cx="395287" cy="390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61" name="Flèche : bas 260">
              <a:extLst>
                <a:ext uri="{FF2B5EF4-FFF2-40B4-BE49-F238E27FC236}">
                  <a16:creationId xmlns:a16="http://schemas.microsoft.com/office/drawing/2014/main" id="{64DE0679-A426-B173-FF01-DD5C5758037E}"/>
                </a:ext>
              </a:extLst>
            </p:cNvPr>
            <p:cNvSpPr/>
            <p:nvPr/>
          </p:nvSpPr>
          <p:spPr>
            <a:xfrm>
              <a:off x="6931555" y="143643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64" name="Groupe 263">
            <a:extLst>
              <a:ext uri="{FF2B5EF4-FFF2-40B4-BE49-F238E27FC236}">
                <a16:creationId xmlns:a16="http://schemas.microsoft.com/office/drawing/2014/main" id="{0C2EF677-F2E7-DB58-6A5B-FC12B17A37B2}"/>
              </a:ext>
            </a:extLst>
          </p:cNvPr>
          <p:cNvGrpSpPr/>
          <p:nvPr/>
        </p:nvGrpSpPr>
        <p:grpSpPr>
          <a:xfrm>
            <a:off x="8633795" y="5177052"/>
            <a:ext cx="321171" cy="317302"/>
            <a:chOff x="6823836" y="1135882"/>
            <a:chExt cx="395287" cy="390525"/>
          </a:xfrm>
        </p:grpSpPr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CE3E2661-EB2E-DFA6-9E7A-16F1F90A228D}"/>
                </a:ext>
              </a:extLst>
            </p:cNvPr>
            <p:cNvSpPr/>
            <p:nvPr/>
          </p:nvSpPr>
          <p:spPr>
            <a:xfrm>
              <a:off x="6823836" y="1135882"/>
              <a:ext cx="395287" cy="390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66" name="Flèche : bas 265">
              <a:extLst>
                <a:ext uri="{FF2B5EF4-FFF2-40B4-BE49-F238E27FC236}">
                  <a16:creationId xmlns:a16="http://schemas.microsoft.com/office/drawing/2014/main" id="{82B758A7-4577-C33C-7F54-A3FF5F89F34B}"/>
                </a:ext>
              </a:extLst>
            </p:cNvPr>
            <p:cNvSpPr/>
            <p:nvPr/>
          </p:nvSpPr>
          <p:spPr>
            <a:xfrm>
              <a:off x="6931555" y="143643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68" name="Groupe 267">
            <a:extLst>
              <a:ext uri="{FF2B5EF4-FFF2-40B4-BE49-F238E27FC236}">
                <a16:creationId xmlns:a16="http://schemas.microsoft.com/office/drawing/2014/main" id="{9D44E206-39BF-BE94-3156-A01352CDC1BC}"/>
              </a:ext>
            </a:extLst>
          </p:cNvPr>
          <p:cNvGrpSpPr/>
          <p:nvPr/>
        </p:nvGrpSpPr>
        <p:grpSpPr>
          <a:xfrm>
            <a:off x="7092864" y="3631304"/>
            <a:ext cx="321171" cy="703391"/>
            <a:chOff x="8729678" y="3677990"/>
            <a:chExt cx="395287" cy="865712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56B84A1C-8CDB-D183-95AD-A892833AE4A0}"/>
                </a:ext>
              </a:extLst>
            </p:cNvPr>
            <p:cNvSpPr/>
            <p:nvPr/>
          </p:nvSpPr>
          <p:spPr>
            <a:xfrm>
              <a:off x="8729678" y="3677990"/>
              <a:ext cx="395287" cy="86571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67" name="Flèche : bas 266">
              <a:extLst>
                <a:ext uri="{FF2B5EF4-FFF2-40B4-BE49-F238E27FC236}">
                  <a16:creationId xmlns:a16="http://schemas.microsoft.com/office/drawing/2014/main" id="{57F0066C-8335-7867-4B58-F6EB6B63DF4C}"/>
                </a:ext>
              </a:extLst>
            </p:cNvPr>
            <p:cNvSpPr/>
            <p:nvPr/>
          </p:nvSpPr>
          <p:spPr>
            <a:xfrm>
              <a:off x="8851506" y="4452464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69" name="Groupe 268">
            <a:extLst>
              <a:ext uri="{FF2B5EF4-FFF2-40B4-BE49-F238E27FC236}">
                <a16:creationId xmlns:a16="http://schemas.microsoft.com/office/drawing/2014/main" id="{95D85461-4351-30BA-5063-72120A7BFED4}"/>
              </a:ext>
            </a:extLst>
          </p:cNvPr>
          <p:cNvGrpSpPr/>
          <p:nvPr/>
        </p:nvGrpSpPr>
        <p:grpSpPr>
          <a:xfrm>
            <a:off x="7086845" y="4807787"/>
            <a:ext cx="321171" cy="703391"/>
            <a:chOff x="8729678" y="3677990"/>
            <a:chExt cx="395287" cy="865712"/>
          </a:xfrm>
        </p:grpSpPr>
        <p:sp>
          <p:nvSpPr>
            <p:cNvPr id="270" name="Rectangle 269">
              <a:extLst>
                <a:ext uri="{FF2B5EF4-FFF2-40B4-BE49-F238E27FC236}">
                  <a16:creationId xmlns:a16="http://schemas.microsoft.com/office/drawing/2014/main" id="{F9EB2007-460E-554E-0199-53DB7984292C}"/>
                </a:ext>
              </a:extLst>
            </p:cNvPr>
            <p:cNvSpPr/>
            <p:nvPr/>
          </p:nvSpPr>
          <p:spPr>
            <a:xfrm>
              <a:off x="8729678" y="3677990"/>
              <a:ext cx="395287" cy="86571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71" name="Flèche : bas 270">
              <a:extLst>
                <a:ext uri="{FF2B5EF4-FFF2-40B4-BE49-F238E27FC236}">
                  <a16:creationId xmlns:a16="http://schemas.microsoft.com/office/drawing/2014/main" id="{150EB6F2-1A96-0890-B6D4-D1134E31C1F8}"/>
                </a:ext>
              </a:extLst>
            </p:cNvPr>
            <p:cNvSpPr/>
            <p:nvPr/>
          </p:nvSpPr>
          <p:spPr>
            <a:xfrm>
              <a:off x="8851506" y="4452464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76" name="Groupe 275">
            <a:extLst>
              <a:ext uri="{FF2B5EF4-FFF2-40B4-BE49-F238E27FC236}">
                <a16:creationId xmlns:a16="http://schemas.microsoft.com/office/drawing/2014/main" id="{058EC2D1-ABD0-5030-0ADD-913B937FD5F1}"/>
              </a:ext>
            </a:extLst>
          </p:cNvPr>
          <p:cNvGrpSpPr/>
          <p:nvPr/>
        </p:nvGrpSpPr>
        <p:grpSpPr>
          <a:xfrm>
            <a:off x="6314833" y="4020849"/>
            <a:ext cx="321171" cy="315609"/>
            <a:chOff x="7772102" y="4157429"/>
            <a:chExt cx="395287" cy="388442"/>
          </a:xfrm>
        </p:grpSpPr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61A3B015-7004-41CF-33A5-95AB0FBD3C71}"/>
                </a:ext>
              </a:extLst>
            </p:cNvPr>
            <p:cNvSpPr/>
            <p:nvPr/>
          </p:nvSpPr>
          <p:spPr>
            <a:xfrm>
              <a:off x="7772102" y="4157429"/>
              <a:ext cx="395287" cy="38844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75" name="Flèche : bas 274">
              <a:extLst>
                <a:ext uri="{FF2B5EF4-FFF2-40B4-BE49-F238E27FC236}">
                  <a16:creationId xmlns:a16="http://schemas.microsoft.com/office/drawing/2014/main" id="{15D1AF16-1C3C-6B09-75E3-2B162508575E}"/>
                </a:ext>
              </a:extLst>
            </p:cNvPr>
            <p:cNvSpPr/>
            <p:nvPr/>
          </p:nvSpPr>
          <p:spPr>
            <a:xfrm>
              <a:off x="7893645" y="446330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278" name="Groupe 277">
            <a:extLst>
              <a:ext uri="{FF2B5EF4-FFF2-40B4-BE49-F238E27FC236}">
                <a16:creationId xmlns:a16="http://schemas.microsoft.com/office/drawing/2014/main" id="{53E255DB-C683-9C4D-41ED-9F7951F7AFE0}"/>
              </a:ext>
            </a:extLst>
          </p:cNvPr>
          <p:cNvGrpSpPr/>
          <p:nvPr/>
        </p:nvGrpSpPr>
        <p:grpSpPr>
          <a:xfrm>
            <a:off x="6308814" y="4818857"/>
            <a:ext cx="321171" cy="690897"/>
            <a:chOff x="7764694" y="5139592"/>
            <a:chExt cx="395287" cy="850335"/>
          </a:xfrm>
        </p:grpSpPr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9171376C-ED8E-8DC8-62CB-D04A9C82B1EC}"/>
                </a:ext>
              </a:extLst>
            </p:cNvPr>
            <p:cNvSpPr/>
            <p:nvPr/>
          </p:nvSpPr>
          <p:spPr>
            <a:xfrm>
              <a:off x="7764694" y="5139592"/>
              <a:ext cx="395287" cy="85033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77" name="Flèche : bas 276">
              <a:extLst>
                <a:ext uri="{FF2B5EF4-FFF2-40B4-BE49-F238E27FC236}">
                  <a16:creationId xmlns:a16="http://schemas.microsoft.com/office/drawing/2014/main" id="{EB023883-86F9-49CB-CA3A-182FDE992602}"/>
                </a:ext>
              </a:extLst>
            </p:cNvPr>
            <p:cNvSpPr/>
            <p:nvPr/>
          </p:nvSpPr>
          <p:spPr>
            <a:xfrm>
              <a:off x="7893644" y="5905136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79" name="Groupe 278">
            <a:extLst>
              <a:ext uri="{FF2B5EF4-FFF2-40B4-BE49-F238E27FC236}">
                <a16:creationId xmlns:a16="http://schemas.microsoft.com/office/drawing/2014/main" id="{F4A1C661-1169-F0A7-FBCA-2CDB2C783A5B}"/>
              </a:ext>
            </a:extLst>
          </p:cNvPr>
          <p:cNvGrpSpPr/>
          <p:nvPr/>
        </p:nvGrpSpPr>
        <p:grpSpPr>
          <a:xfrm>
            <a:off x="7863328" y="4814034"/>
            <a:ext cx="321171" cy="690897"/>
            <a:chOff x="7764694" y="5139592"/>
            <a:chExt cx="395287" cy="850335"/>
          </a:xfrm>
        </p:grpSpPr>
        <p:sp>
          <p:nvSpPr>
            <p:cNvPr id="280" name="Rectangle 279">
              <a:extLst>
                <a:ext uri="{FF2B5EF4-FFF2-40B4-BE49-F238E27FC236}">
                  <a16:creationId xmlns:a16="http://schemas.microsoft.com/office/drawing/2014/main" id="{D0B9E6C3-2266-8763-7C8F-524C40A8B619}"/>
                </a:ext>
              </a:extLst>
            </p:cNvPr>
            <p:cNvSpPr/>
            <p:nvPr/>
          </p:nvSpPr>
          <p:spPr>
            <a:xfrm>
              <a:off x="7764694" y="5139592"/>
              <a:ext cx="395287" cy="85033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81" name="Flèche : bas 280">
              <a:extLst>
                <a:ext uri="{FF2B5EF4-FFF2-40B4-BE49-F238E27FC236}">
                  <a16:creationId xmlns:a16="http://schemas.microsoft.com/office/drawing/2014/main" id="{EC629745-1A67-281B-8548-38440F95EC07}"/>
                </a:ext>
              </a:extLst>
            </p:cNvPr>
            <p:cNvSpPr/>
            <p:nvPr/>
          </p:nvSpPr>
          <p:spPr>
            <a:xfrm>
              <a:off x="7893644" y="5905136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82" name="Groupe 281">
            <a:extLst>
              <a:ext uri="{FF2B5EF4-FFF2-40B4-BE49-F238E27FC236}">
                <a16:creationId xmlns:a16="http://schemas.microsoft.com/office/drawing/2014/main" id="{DBEFA459-B103-19AC-8DE8-626CA6B84A93}"/>
              </a:ext>
            </a:extLst>
          </p:cNvPr>
          <p:cNvGrpSpPr/>
          <p:nvPr/>
        </p:nvGrpSpPr>
        <p:grpSpPr>
          <a:xfrm>
            <a:off x="7863327" y="2372731"/>
            <a:ext cx="321171" cy="690897"/>
            <a:chOff x="7764694" y="5139592"/>
            <a:chExt cx="395287" cy="850335"/>
          </a:xfrm>
        </p:grpSpPr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034D447E-C03D-E23E-AAC9-FD2F642C54E7}"/>
                </a:ext>
              </a:extLst>
            </p:cNvPr>
            <p:cNvSpPr/>
            <p:nvPr/>
          </p:nvSpPr>
          <p:spPr>
            <a:xfrm>
              <a:off x="7764694" y="5139592"/>
              <a:ext cx="395287" cy="85033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84" name="Flèche : bas 283">
              <a:extLst>
                <a:ext uri="{FF2B5EF4-FFF2-40B4-BE49-F238E27FC236}">
                  <a16:creationId xmlns:a16="http://schemas.microsoft.com/office/drawing/2014/main" id="{EB240183-5E0D-E66C-A926-DF8A7E284EEA}"/>
                </a:ext>
              </a:extLst>
            </p:cNvPr>
            <p:cNvSpPr/>
            <p:nvPr/>
          </p:nvSpPr>
          <p:spPr>
            <a:xfrm>
              <a:off x="7893644" y="5905136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85" name="Groupe 284">
            <a:extLst>
              <a:ext uri="{FF2B5EF4-FFF2-40B4-BE49-F238E27FC236}">
                <a16:creationId xmlns:a16="http://schemas.microsoft.com/office/drawing/2014/main" id="{EFA609F6-71BD-BFDE-C0A0-5BD88CDFBF2E}"/>
              </a:ext>
            </a:extLst>
          </p:cNvPr>
          <p:cNvGrpSpPr/>
          <p:nvPr/>
        </p:nvGrpSpPr>
        <p:grpSpPr>
          <a:xfrm>
            <a:off x="7863327" y="1558061"/>
            <a:ext cx="321171" cy="315609"/>
            <a:chOff x="7772102" y="4157429"/>
            <a:chExt cx="395287" cy="388442"/>
          </a:xfrm>
        </p:grpSpPr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1CDECC84-2CCC-78E3-1F65-063AEC7168EC}"/>
                </a:ext>
              </a:extLst>
            </p:cNvPr>
            <p:cNvSpPr/>
            <p:nvPr/>
          </p:nvSpPr>
          <p:spPr>
            <a:xfrm>
              <a:off x="7772102" y="4157429"/>
              <a:ext cx="395287" cy="38844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87" name="Flèche : bas 286">
              <a:extLst>
                <a:ext uri="{FF2B5EF4-FFF2-40B4-BE49-F238E27FC236}">
                  <a16:creationId xmlns:a16="http://schemas.microsoft.com/office/drawing/2014/main" id="{1B278A75-57E8-6807-73A2-7F3DAFF8483D}"/>
                </a:ext>
              </a:extLst>
            </p:cNvPr>
            <p:cNvSpPr/>
            <p:nvPr/>
          </p:nvSpPr>
          <p:spPr>
            <a:xfrm>
              <a:off x="7893645" y="446330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88" name="Groupe 287">
            <a:extLst>
              <a:ext uri="{FF2B5EF4-FFF2-40B4-BE49-F238E27FC236}">
                <a16:creationId xmlns:a16="http://schemas.microsoft.com/office/drawing/2014/main" id="{376A569D-E852-0A9F-DC7D-A9EF012BC6CD}"/>
              </a:ext>
            </a:extLst>
          </p:cNvPr>
          <p:cNvGrpSpPr/>
          <p:nvPr/>
        </p:nvGrpSpPr>
        <p:grpSpPr>
          <a:xfrm>
            <a:off x="9397530" y="4012337"/>
            <a:ext cx="321171" cy="315609"/>
            <a:chOff x="7772102" y="4157429"/>
            <a:chExt cx="395287" cy="388442"/>
          </a:xfrm>
        </p:grpSpPr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B73F329F-C611-0FE6-82CD-2250966368D3}"/>
                </a:ext>
              </a:extLst>
            </p:cNvPr>
            <p:cNvSpPr/>
            <p:nvPr/>
          </p:nvSpPr>
          <p:spPr>
            <a:xfrm>
              <a:off x="7772102" y="4157429"/>
              <a:ext cx="395287" cy="38844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90" name="Flèche : bas 289">
              <a:extLst>
                <a:ext uri="{FF2B5EF4-FFF2-40B4-BE49-F238E27FC236}">
                  <a16:creationId xmlns:a16="http://schemas.microsoft.com/office/drawing/2014/main" id="{1186E7D7-97D2-30BB-CD35-2729F12EBCD3}"/>
                </a:ext>
              </a:extLst>
            </p:cNvPr>
            <p:cNvSpPr/>
            <p:nvPr/>
          </p:nvSpPr>
          <p:spPr>
            <a:xfrm>
              <a:off x="7893645" y="446330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91" name="Groupe 290">
            <a:extLst>
              <a:ext uri="{FF2B5EF4-FFF2-40B4-BE49-F238E27FC236}">
                <a16:creationId xmlns:a16="http://schemas.microsoft.com/office/drawing/2014/main" id="{973F7C48-D57C-29E9-FF59-0A66AD21317D}"/>
              </a:ext>
            </a:extLst>
          </p:cNvPr>
          <p:cNvGrpSpPr/>
          <p:nvPr/>
        </p:nvGrpSpPr>
        <p:grpSpPr>
          <a:xfrm>
            <a:off x="9408595" y="5173441"/>
            <a:ext cx="321171" cy="315609"/>
            <a:chOff x="7772102" y="4157429"/>
            <a:chExt cx="395287" cy="388442"/>
          </a:xfrm>
        </p:grpSpPr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3BD3B4C7-262C-072B-CD2F-0E1C724A600E}"/>
                </a:ext>
              </a:extLst>
            </p:cNvPr>
            <p:cNvSpPr/>
            <p:nvPr/>
          </p:nvSpPr>
          <p:spPr>
            <a:xfrm>
              <a:off x="7772102" y="4157429"/>
              <a:ext cx="395287" cy="38844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93" name="Flèche : bas 292">
              <a:extLst>
                <a:ext uri="{FF2B5EF4-FFF2-40B4-BE49-F238E27FC236}">
                  <a16:creationId xmlns:a16="http://schemas.microsoft.com/office/drawing/2014/main" id="{31A5B8A1-B694-D650-A735-A4D9148FFC55}"/>
                </a:ext>
              </a:extLst>
            </p:cNvPr>
            <p:cNvSpPr/>
            <p:nvPr/>
          </p:nvSpPr>
          <p:spPr>
            <a:xfrm>
              <a:off x="7893645" y="446330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187" name="Groupe 186">
            <a:extLst>
              <a:ext uri="{FF2B5EF4-FFF2-40B4-BE49-F238E27FC236}">
                <a16:creationId xmlns:a16="http://schemas.microsoft.com/office/drawing/2014/main" id="{FC47D016-C255-A5E7-FBDC-91A992F0AF83}"/>
              </a:ext>
            </a:extLst>
          </p:cNvPr>
          <p:cNvGrpSpPr/>
          <p:nvPr/>
        </p:nvGrpSpPr>
        <p:grpSpPr>
          <a:xfrm>
            <a:off x="5470732" y="1143229"/>
            <a:ext cx="1353042" cy="770468"/>
            <a:chOff x="835643" y="615163"/>
            <a:chExt cx="1665283" cy="948268"/>
          </a:xfrm>
        </p:grpSpPr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29226C2B-C8D7-6231-2F6E-65BD2B2A4725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03A110E8-E123-9D9A-0EEA-09AA6C491CE6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7CA94F48-F419-A455-282A-60C1C3216F3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25335440-1053-1FB3-D8B1-8FD641B6AC17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D4A025C1-E877-363C-BFFF-B12DA9C5AD65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EF33C3EA-F55C-3122-824A-1DAF2769CB5A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1BE713D3-845D-BFAF-060F-2B1D317175A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86" name="Rectangle 185">
            <a:extLst>
              <a:ext uri="{FF2B5EF4-FFF2-40B4-BE49-F238E27FC236}">
                <a16:creationId xmlns:a16="http://schemas.microsoft.com/office/drawing/2014/main" id="{4EC898C4-6F78-F215-9699-02AA4D8C7F15}"/>
              </a:ext>
            </a:extLst>
          </p:cNvPr>
          <p:cNvSpPr/>
          <p:nvPr/>
        </p:nvSpPr>
        <p:spPr>
          <a:xfrm>
            <a:off x="5512335" y="1178569"/>
            <a:ext cx="885829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grpSp>
        <p:nvGrpSpPr>
          <p:cNvPr id="250" name="Groupe 249">
            <a:extLst>
              <a:ext uri="{FF2B5EF4-FFF2-40B4-BE49-F238E27FC236}">
                <a16:creationId xmlns:a16="http://schemas.microsoft.com/office/drawing/2014/main" id="{E232FC0E-8A2C-A257-D9BE-E013DD4BA921}"/>
              </a:ext>
            </a:extLst>
          </p:cNvPr>
          <p:cNvGrpSpPr/>
          <p:nvPr/>
        </p:nvGrpSpPr>
        <p:grpSpPr>
          <a:xfrm>
            <a:off x="5470895" y="2341235"/>
            <a:ext cx="1353042" cy="770468"/>
            <a:chOff x="835643" y="615163"/>
            <a:chExt cx="1665283" cy="948268"/>
          </a:xfrm>
        </p:grpSpPr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13C17C3F-E9EF-F8DB-28E3-34370DA4973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EF352E29-8545-DF65-E03E-C7C52D362C40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04839A43-9AAE-8AD1-5483-9EE9A19D8ED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F5928DC3-EA6A-597D-CE4D-238C17BE5A2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94" name="Rectangle 293">
              <a:extLst>
                <a:ext uri="{FF2B5EF4-FFF2-40B4-BE49-F238E27FC236}">
                  <a16:creationId xmlns:a16="http://schemas.microsoft.com/office/drawing/2014/main" id="{DB415021-D4DD-3B73-2811-12D1914EA35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95" name="Rectangle 294">
              <a:extLst>
                <a:ext uri="{FF2B5EF4-FFF2-40B4-BE49-F238E27FC236}">
                  <a16:creationId xmlns:a16="http://schemas.microsoft.com/office/drawing/2014/main" id="{EB325707-D485-8B5C-33BD-7CF3A6F8A39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96" name="Rectangle 295">
              <a:extLst>
                <a:ext uri="{FF2B5EF4-FFF2-40B4-BE49-F238E27FC236}">
                  <a16:creationId xmlns:a16="http://schemas.microsoft.com/office/drawing/2014/main" id="{DCCD980D-79F9-9D93-5BE9-73EB66436C9F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302" name="Groupe 301">
            <a:extLst>
              <a:ext uri="{FF2B5EF4-FFF2-40B4-BE49-F238E27FC236}">
                <a16:creationId xmlns:a16="http://schemas.microsoft.com/office/drawing/2014/main" id="{8CC0618A-1BE0-06E7-68BB-06F17DBA37EC}"/>
              </a:ext>
            </a:extLst>
          </p:cNvPr>
          <p:cNvGrpSpPr/>
          <p:nvPr/>
        </p:nvGrpSpPr>
        <p:grpSpPr>
          <a:xfrm>
            <a:off x="5894886" y="2373932"/>
            <a:ext cx="518512" cy="317302"/>
            <a:chOff x="5291958" y="659239"/>
            <a:chExt cx="638168" cy="390525"/>
          </a:xfrm>
        </p:grpSpPr>
        <p:sp>
          <p:nvSpPr>
            <p:cNvPr id="303" name="Rectangle 302">
              <a:extLst>
                <a:ext uri="{FF2B5EF4-FFF2-40B4-BE49-F238E27FC236}">
                  <a16:creationId xmlns:a16="http://schemas.microsoft.com/office/drawing/2014/main" id="{1DF6234E-999D-C13E-EE3A-5E4F15DCDCC3}"/>
                </a:ext>
              </a:extLst>
            </p:cNvPr>
            <p:cNvSpPr/>
            <p:nvPr/>
          </p:nvSpPr>
          <p:spPr>
            <a:xfrm>
              <a:off x="5291958" y="659239"/>
              <a:ext cx="638168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304" name="Flèche : bas 303">
              <a:extLst>
                <a:ext uri="{FF2B5EF4-FFF2-40B4-BE49-F238E27FC236}">
                  <a16:creationId xmlns:a16="http://schemas.microsoft.com/office/drawing/2014/main" id="{1AEA0C1C-B21A-9C6E-7BE7-4F938DCB3904}"/>
                </a:ext>
              </a:extLst>
            </p:cNvPr>
            <p:cNvSpPr/>
            <p:nvPr/>
          </p:nvSpPr>
          <p:spPr>
            <a:xfrm rot="16200000">
              <a:off x="5807220" y="819547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305" name="Groupe 304">
            <a:extLst>
              <a:ext uri="{FF2B5EF4-FFF2-40B4-BE49-F238E27FC236}">
                <a16:creationId xmlns:a16="http://schemas.microsoft.com/office/drawing/2014/main" id="{99102DAC-8EE8-BA94-BD90-1C8480DC837E}"/>
              </a:ext>
            </a:extLst>
          </p:cNvPr>
          <p:cNvGrpSpPr/>
          <p:nvPr/>
        </p:nvGrpSpPr>
        <p:grpSpPr>
          <a:xfrm>
            <a:off x="5512335" y="1565860"/>
            <a:ext cx="321171" cy="317302"/>
            <a:chOff x="6823836" y="1135882"/>
            <a:chExt cx="395287" cy="390525"/>
          </a:xfrm>
        </p:grpSpPr>
        <p:sp>
          <p:nvSpPr>
            <p:cNvPr id="306" name="Rectangle 305">
              <a:extLst>
                <a:ext uri="{FF2B5EF4-FFF2-40B4-BE49-F238E27FC236}">
                  <a16:creationId xmlns:a16="http://schemas.microsoft.com/office/drawing/2014/main" id="{EA6240C3-A408-2BC1-17F4-40D8FD593DB2}"/>
                </a:ext>
              </a:extLst>
            </p:cNvPr>
            <p:cNvSpPr/>
            <p:nvPr/>
          </p:nvSpPr>
          <p:spPr>
            <a:xfrm>
              <a:off x="6823836" y="1135882"/>
              <a:ext cx="395287" cy="390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307" name="Flèche : bas 306">
              <a:extLst>
                <a:ext uri="{FF2B5EF4-FFF2-40B4-BE49-F238E27FC236}">
                  <a16:creationId xmlns:a16="http://schemas.microsoft.com/office/drawing/2014/main" id="{1B23C09D-A20B-1CC5-FB5C-96AFA5E83474}"/>
                </a:ext>
              </a:extLst>
            </p:cNvPr>
            <p:cNvSpPr/>
            <p:nvPr/>
          </p:nvSpPr>
          <p:spPr>
            <a:xfrm>
              <a:off x="6931555" y="143643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308" name="Groupe 307">
            <a:extLst>
              <a:ext uri="{FF2B5EF4-FFF2-40B4-BE49-F238E27FC236}">
                <a16:creationId xmlns:a16="http://schemas.microsoft.com/office/drawing/2014/main" id="{9A1C4A8C-DBA3-8C85-6A7D-63C548B4B3D5}"/>
              </a:ext>
            </a:extLst>
          </p:cNvPr>
          <p:cNvGrpSpPr/>
          <p:nvPr/>
        </p:nvGrpSpPr>
        <p:grpSpPr>
          <a:xfrm>
            <a:off x="2843570" y="1984597"/>
            <a:ext cx="158406" cy="516884"/>
            <a:chOff x="8729678" y="3677990"/>
            <a:chExt cx="395287" cy="865712"/>
          </a:xfrm>
        </p:grpSpPr>
        <p:sp>
          <p:nvSpPr>
            <p:cNvPr id="309" name="Rectangle 308">
              <a:extLst>
                <a:ext uri="{FF2B5EF4-FFF2-40B4-BE49-F238E27FC236}">
                  <a16:creationId xmlns:a16="http://schemas.microsoft.com/office/drawing/2014/main" id="{474B960B-40A5-C7CF-C275-076DFB0565FD}"/>
                </a:ext>
              </a:extLst>
            </p:cNvPr>
            <p:cNvSpPr/>
            <p:nvPr/>
          </p:nvSpPr>
          <p:spPr>
            <a:xfrm>
              <a:off x="8729678" y="3677990"/>
              <a:ext cx="395287" cy="86571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310" name="Flèche : bas 309">
              <a:extLst>
                <a:ext uri="{FF2B5EF4-FFF2-40B4-BE49-F238E27FC236}">
                  <a16:creationId xmlns:a16="http://schemas.microsoft.com/office/drawing/2014/main" id="{4F39D232-3517-939F-8288-1C4070510C4F}"/>
                </a:ext>
              </a:extLst>
            </p:cNvPr>
            <p:cNvSpPr/>
            <p:nvPr/>
          </p:nvSpPr>
          <p:spPr>
            <a:xfrm>
              <a:off x="8851506" y="4452464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5" name="Flèche : bas 4">
            <a:extLst>
              <a:ext uri="{FF2B5EF4-FFF2-40B4-BE49-F238E27FC236}">
                <a16:creationId xmlns:a16="http://schemas.microsoft.com/office/drawing/2014/main" id="{7E9800C5-4EEF-5CDF-0CC5-A7D42C4D5CB9}"/>
              </a:ext>
            </a:extLst>
          </p:cNvPr>
          <p:cNvSpPr/>
          <p:nvPr/>
        </p:nvSpPr>
        <p:spPr>
          <a:xfrm rot="16200000">
            <a:off x="6294263" y="1308820"/>
            <a:ext cx="123200" cy="60729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14293FEA-A011-806E-E0E0-4BE0DB8ED6BC}"/>
              </a:ext>
            </a:extLst>
          </p:cNvPr>
          <p:cNvGrpSpPr/>
          <p:nvPr/>
        </p:nvGrpSpPr>
        <p:grpSpPr>
          <a:xfrm>
            <a:off x="587862" y="4809539"/>
            <a:ext cx="1155700" cy="770467"/>
            <a:chOff x="2062480" y="1436068"/>
            <a:chExt cx="2628900" cy="17526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C2024EE-ADAA-0CB1-27F1-8E26AF7E6ABD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F317CA9-A4DF-D2EF-C5CC-BB3059C7D7B5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B551B29-A0F0-F27B-302B-3E8A11E9EC7D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DC45EEA-74AC-16C8-A081-8EF8195D521C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E1E95A1-F06B-42D0-9612-910D7B1B6A71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F851BB1-3D7C-D129-DD52-AD64C20AD451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1A19058-10F1-F161-DDC7-C391BB865401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7" name="ZoneTexte 16">
            <a:extLst>
              <a:ext uri="{FF2B5EF4-FFF2-40B4-BE49-F238E27FC236}">
                <a16:creationId xmlns:a16="http://schemas.microsoft.com/office/drawing/2014/main" id="{1B8A7539-74C7-3925-A6D4-6C3F8ED75683}"/>
              </a:ext>
            </a:extLst>
          </p:cNvPr>
          <p:cNvSpPr txBox="1"/>
          <p:nvPr/>
        </p:nvSpPr>
        <p:spPr>
          <a:xfrm>
            <a:off x="587862" y="5575185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223</a:t>
            </a:r>
            <a:endParaRPr lang="fr-FR" sz="2275" dirty="0"/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7DCC4CC8-BC62-DE98-6670-BB13FFA0F469}"/>
              </a:ext>
            </a:extLst>
          </p:cNvPr>
          <p:cNvGrpSpPr/>
          <p:nvPr/>
        </p:nvGrpSpPr>
        <p:grpSpPr>
          <a:xfrm>
            <a:off x="1384341" y="4849324"/>
            <a:ext cx="321171" cy="690897"/>
            <a:chOff x="7764694" y="5139592"/>
            <a:chExt cx="395287" cy="850335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6A0B255-999D-BC00-ECC0-34AC47C7607A}"/>
                </a:ext>
              </a:extLst>
            </p:cNvPr>
            <p:cNvSpPr/>
            <p:nvPr/>
          </p:nvSpPr>
          <p:spPr>
            <a:xfrm>
              <a:off x="7764694" y="5139592"/>
              <a:ext cx="395287" cy="85033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39" name="Flèche : bas 38">
              <a:extLst>
                <a:ext uri="{FF2B5EF4-FFF2-40B4-BE49-F238E27FC236}">
                  <a16:creationId xmlns:a16="http://schemas.microsoft.com/office/drawing/2014/main" id="{503DD7CE-25C7-6741-FBC3-544E9521E588}"/>
                </a:ext>
              </a:extLst>
            </p:cNvPr>
            <p:cNvSpPr/>
            <p:nvPr/>
          </p:nvSpPr>
          <p:spPr>
            <a:xfrm>
              <a:off x="7893644" y="5905136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9CE57233-ACF6-1C11-468B-97A3D175C46F}"/>
              </a:ext>
            </a:extLst>
          </p:cNvPr>
          <p:cNvGrpSpPr/>
          <p:nvPr/>
        </p:nvGrpSpPr>
        <p:grpSpPr>
          <a:xfrm>
            <a:off x="625058" y="4852213"/>
            <a:ext cx="321171" cy="703391"/>
            <a:chOff x="8729678" y="3677990"/>
            <a:chExt cx="395287" cy="865712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5223E75-E855-7A96-7808-BFAA76852F50}"/>
                </a:ext>
              </a:extLst>
            </p:cNvPr>
            <p:cNvSpPr/>
            <p:nvPr/>
          </p:nvSpPr>
          <p:spPr>
            <a:xfrm>
              <a:off x="8729678" y="3677990"/>
              <a:ext cx="395287" cy="86571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42" name="Flèche : bas 41">
              <a:extLst>
                <a:ext uri="{FF2B5EF4-FFF2-40B4-BE49-F238E27FC236}">
                  <a16:creationId xmlns:a16="http://schemas.microsoft.com/office/drawing/2014/main" id="{43528BB7-4137-59D1-AE06-1FAF9C7B7C18}"/>
                </a:ext>
              </a:extLst>
            </p:cNvPr>
            <p:cNvSpPr/>
            <p:nvPr/>
          </p:nvSpPr>
          <p:spPr>
            <a:xfrm>
              <a:off x="8851506" y="4452464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FA9F8971-24E5-F9B2-BFCB-148A893619F7}"/>
              </a:ext>
            </a:extLst>
          </p:cNvPr>
          <p:cNvGrpSpPr/>
          <p:nvPr/>
        </p:nvGrpSpPr>
        <p:grpSpPr>
          <a:xfrm>
            <a:off x="8639444" y="2370184"/>
            <a:ext cx="360830" cy="331002"/>
            <a:chOff x="10633162" y="2125841"/>
            <a:chExt cx="444098" cy="407387"/>
          </a:xfrm>
        </p:grpSpPr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A871EB0F-7202-0258-FB66-488F5CD00EAB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6</a:t>
              </a:r>
            </a:p>
          </p:txBody>
        </p:sp>
        <p:sp>
          <p:nvSpPr>
            <p:cNvPr id="43" name="Flèche : bas 42">
              <a:extLst>
                <a:ext uri="{FF2B5EF4-FFF2-40B4-BE49-F238E27FC236}">
                  <a16:creationId xmlns:a16="http://schemas.microsoft.com/office/drawing/2014/main" id="{D027FDBF-A167-349D-CBAB-3727739F103D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A6428221-028B-653E-7BA6-1021EB0DCCE2}"/>
              </a:ext>
            </a:extLst>
          </p:cNvPr>
          <p:cNvGrpSpPr/>
          <p:nvPr/>
        </p:nvGrpSpPr>
        <p:grpSpPr>
          <a:xfrm>
            <a:off x="8642873" y="4802568"/>
            <a:ext cx="360830" cy="331002"/>
            <a:chOff x="10633162" y="2125841"/>
            <a:chExt cx="444098" cy="407387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91A467E-423F-26C9-E79B-8EA3108D823C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6</a:t>
              </a:r>
            </a:p>
          </p:txBody>
        </p:sp>
        <p:sp>
          <p:nvSpPr>
            <p:cNvPr id="50" name="Flèche : bas 49">
              <a:extLst>
                <a:ext uri="{FF2B5EF4-FFF2-40B4-BE49-F238E27FC236}">
                  <a16:creationId xmlns:a16="http://schemas.microsoft.com/office/drawing/2014/main" id="{7AF3B75A-9851-82CF-A884-A7274A718CD3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FD14F9CB-1A70-CB86-F552-81EDE7CBA150}"/>
              </a:ext>
            </a:extLst>
          </p:cNvPr>
          <p:cNvGrpSpPr/>
          <p:nvPr/>
        </p:nvGrpSpPr>
        <p:grpSpPr>
          <a:xfrm>
            <a:off x="9384881" y="4792409"/>
            <a:ext cx="336610" cy="359388"/>
            <a:chOff x="11550622" y="5107042"/>
            <a:chExt cx="414289" cy="442324"/>
          </a:xfrm>
        </p:grpSpPr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D6749CB6-5111-5DD4-D46A-C5A70323CAE3}"/>
                </a:ext>
              </a:extLst>
            </p:cNvPr>
            <p:cNvSpPr/>
            <p:nvPr/>
          </p:nvSpPr>
          <p:spPr>
            <a:xfrm>
              <a:off x="11569624" y="5107042"/>
              <a:ext cx="395287" cy="39052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7</a:t>
              </a:r>
            </a:p>
          </p:txBody>
        </p:sp>
        <p:sp>
          <p:nvSpPr>
            <p:cNvPr id="51" name="Flèche : bas 50">
              <a:extLst>
                <a:ext uri="{FF2B5EF4-FFF2-40B4-BE49-F238E27FC236}">
                  <a16:creationId xmlns:a16="http://schemas.microsoft.com/office/drawing/2014/main" id="{E1733B4D-46E4-05BA-C837-DDCC36600B98}"/>
                </a:ext>
              </a:extLst>
            </p:cNvPr>
            <p:cNvSpPr/>
            <p:nvPr/>
          </p:nvSpPr>
          <p:spPr>
            <a:xfrm rot="2700000">
              <a:off x="11512178" y="5436179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53" name="Groupe 52">
            <a:extLst>
              <a:ext uri="{FF2B5EF4-FFF2-40B4-BE49-F238E27FC236}">
                <a16:creationId xmlns:a16="http://schemas.microsoft.com/office/drawing/2014/main" id="{9A57E877-8B93-160A-ADFF-D31FECB0E7B3}"/>
              </a:ext>
            </a:extLst>
          </p:cNvPr>
          <p:cNvGrpSpPr/>
          <p:nvPr/>
        </p:nvGrpSpPr>
        <p:grpSpPr>
          <a:xfrm>
            <a:off x="9378393" y="3628588"/>
            <a:ext cx="336610" cy="359388"/>
            <a:chOff x="11550622" y="5107042"/>
            <a:chExt cx="414289" cy="442324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37111463-FD2E-0976-0E1B-538648E071FE}"/>
                </a:ext>
              </a:extLst>
            </p:cNvPr>
            <p:cNvSpPr/>
            <p:nvPr/>
          </p:nvSpPr>
          <p:spPr>
            <a:xfrm>
              <a:off x="11569624" y="5107042"/>
              <a:ext cx="395287" cy="39052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7</a:t>
              </a:r>
            </a:p>
          </p:txBody>
        </p:sp>
        <p:sp>
          <p:nvSpPr>
            <p:cNvPr id="55" name="Flèche : bas 54">
              <a:extLst>
                <a:ext uri="{FF2B5EF4-FFF2-40B4-BE49-F238E27FC236}">
                  <a16:creationId xmlns:a16="http://schemas.microsoft.com/office/drawing/2014/main" id="{94EC7857-0233-CF2F-E284-716C80FA5696}"/>
                </a:ext>
              </a:extLst>
            </p:cNvPr>
            <p:cNvSpPr/>
            <p:nvPr/>
          </p:nvSpPr>
          <p:spPr>
            <a:xfrm rot="2700000">
              <a:off x="11512178" y="5436179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97" name="Rectangle 96">
            <a:extLst>
              <a:ext uri="{FF2B5EF4-FFF2-40B4-BE49-F238E27FC236}">
                <a16:creationId xmlns:a16="http://schemas.microsoft.com/office/drawing/2014/main" id="{76EB3399-CC03-3BE2-038C-049BF363F3BE}"/>
              </a:ext>
            </a:extLst>
          </p:cNvPr>
          <p:cNvSpPr/>
          <p:nvPr/>
        </p:nvSpPr>
        <p:spPr>
          <a:xfrm>
            <a:off x="964421" y="3484142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grpSp>
        <p:nvGrpSpPr>
          <p:cNvPr id="159" name="Groupe 158">
            <a:extLst>
              <a:ext uri="{FF2B5EF4-FFF2-40B4-BE49-F238E27FC236}">
                <a16:creationId xmlns:a16="http://schemas.microsoft.com/office/drawing/2014/main" id="{85D154F1-7FCE-454F-CBE2-09E850744FC8}"/>
              </a:ext>
            </a:extLst>
          </p:cNvPr>
          <p:cNvGrpSpPr/>
          <p:nvPr/>
        </p:nvGrpSpPr>
        <p:grpSpPr>
          <a:xfrm>
            <a:off x="347003" y="3221135"/>
            <a:ext cx="832611" cy="485506"/>
            <a:chOff x="835643" y="615163"/>
            <a:chExt cx="1665283" cy="948268"/>
          </a:xfrm>
        </p:grpSpPr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A591B8F2-423F-0298-792A-4791DAA2413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9B47E639-E123-E3A2-CECE-0C9D11D8E9F4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E24BBE3F-8419-D1CD-4F33-C40288B63D1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0448B0D2-6759-D363-713C-945886F65440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54F46909-2A56-0C7B-320A-37C24AA99A6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09ACEC9B-4F93-04CB-F357-B148477F8A16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B0B119C3-EF8B-0EB5-F3C4-466BBA7EC428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206" name="Rectangle 205">
            <a:extLst>
              <a:ext uri="{FF2B5EF4-FFF2-40B4-BE49-F238E27FC236}">
                <a16:creationId xmlns:a16="http://schemas.microsoft.com/office/drawing/2014/main" id="{83083B8E-0518-B066-5270-0FC4CC47A2B7}"/>
              </a:ext>
            </a:extLst>
          </p:cNvPr>
          <p:cNvSpPr/>
          <p:nvPr/>
        </p:nvSpPr>
        <p:spPr>
          <a:xfrm>
            <a:off x="608652" y="3241971"/>
            <a:ext cx="544279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207" name="ZoneTexte 206">
            <a:extLst>
              <a:ext uri="{FF2B5EF4-FFF2-40B4-BE49-F238E27FC236}">
                <a16:creationId xmlns:a16="http://schemas.microsoft.com/office/drawing/2014/main" id="{36B8F255-44CD-1661-F781-B9A3CD85D6FD}"/>
              </a:ext>
            </a:extLst>
          </p:cNvPr>
          <p:cNvSpPr txBox="1"/>
          <p:nvPr/>
        </p:nvSpPr>
        <p:spPr>
          <a:xfrm>
            <a:off x="394466" y="3699928"/>
            <a:ext cx="728259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201</a:t>
            </a:r>
            <a:endParaRPr lang="fr-FR" sz="2275" dirty="0"/>
          </a:p>
        </p:txBody>
      </p:sp>
      <p:cxnSp>
        <p:nvCxnSpPr>
          <p:cNvPr id="208" name="Connecteur droit avec flèche 207">
            <a:extLst>
              <a:ext uri="{FF2B5EF4-FFF2-40B4-BE49-F238E27FC236}">
                <a16:creationId xmlns:a16="http://schemas.microsoft.com/office/drawing/2014/main" id="{A7655CAA-0AAD-FA6E-F5DA-855CBA7C066E}"/>
              </a:ext>
            </a:extLst>
          </p:cNvPr>
          <p:cNvCxnSpPr>
            <a:cxnSpLocks/>
          </p:cNvCxnSpPr>
          <p:nvPr/>
        </p:nvCxnSpPr>
        <p:spPr>
          <a:xfrm>
            <a:off x="510433" y="3333970"/>
            <a:ext cx="203751" cy="427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9" name="Connecteur droit avec flèche 208">
            <a:extLst>
              <a:ext uri="{FF2B5EF4-FFF2-40B4-BE49-F238E27FC236}">
                <a16:creationId xmlns:a16="http://schemas.microsoft.com/office/drawing/2014/main" id="{181FE1A6-66D8-12E1-EE48-F138240E195F}"/>
              </a:ext>
            </a:extLst>
          </p:cNvPr>
          <p:cNvCxnSpPr>
            <a:cxnSpLocks/>
          </p:cNvCxnSpPr>
          <p:nvPr/>
        </p:nvCxnSpPr>
        <p:spPr>
          <a:xfrm flipH="1">
            <a:off x="869247" y="3350842"/>
            <a:ext cx="110806" cy="4149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210" name="Groupe 209">
            <a:extLst>
              <a:ext uri="{FF2B5EF4-FFF2-40B4-BE49-F238E27FC236}">
                <a16:creationId xmlns:a16="http://schemas.microsoft.com/office/drawing/2014/main" id="{AF629555-9FA3-1000-BBE0-6A767BC372DF}"/>
              </a:ext>
            </a:extLst>
          </p:cNvPr>
          <p:cNvGrpSpPr/>
          <p:nvPr/>
        </p:nvGrpSpPr>
        <p:grpSpPr>
          <a:xfrm>
            <a:off x="7861720" y="4005684"/>
            <a:ext cx="321171" cy="315609"/>
            <a:chOff x="7772102" y="4157429"/>
            <a:chExt cx="395287" cy="388442"/>
          </a:xfrm>
        </p:grpSpPr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718D6D67-658C-F196-57A5-8833313D6524}"/>
                </a:ext>
              </a:extLst>
            </p:cNvPr>
            <p:cNvSpPr/>
            <p:nvPr/>
          </p:nvSpPr>
          <p:spPr>
            <a:xfrm>
              <a:off x="7772102" y="4157429"/>
              <a:ext cx="395287" cy="38844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15" name="Flèche : bas 214">
              <a:extLst>
                <a:ext uri="{FF2B5EF4-FFF2-40B4-BE49-F238E27FC236}">
                  <a16:creationId xmlns:a16="http://schemas.microsoft.com/office/drawing/2014/main" id="{3F298BBC-EA82-BE02-445F-F52E752A017D}"/>
                </a:ext>
              </a:extLst>
            </p:cNvPr>
            <p:cNvSpPr/>
            <p:nvPr/>
          </p:nvSpPr>
          <p:spPr>
            <a:xfrm>
              <a:off x="7893645" y="446330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C72A3B89-0A13-39FF-19DC-BF05B3F58F3A}"/>
              </a:ext>
            </a:extLst>
          </p:cNvPr>
          <p:cNvGrpSpPr/>
          <p:nvPr/>
        </p:nvGrpSpPr>
        <p:grpSpPr>
          <a:xfrm>
            <a:off x="2800627" y="1146617"/>
            <a:ext cx="832611" cy="485506"/>
            <a:chOff x="835643" y="615163"/>
            <a:chExt cx="1665283" cy="948268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5B82BAC-AFA9-0161-9991-3A8D3917B02B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E47AAF4-56BB-7BEF-FAA6-5FBB3E7C5C9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E6E9894A-46CA-9407-1167-82113952896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32B2A785-807B-8B01-F2C7-115038F64C1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550FF2FC-C2C4-945B-ED18-B317668CEB58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AFB2C328-8681-8AD1-6A34-9F652435076E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BD6345D2-CBEA-B81F-C293-7F42B825E17F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47" name="Rectangle 146">
            <a:extLst>
              <a:ext uri="{FF2B5EF4-FFF2-40B4-BE49-F238E27FC236}">
                <a16:creationId xmlns:a16="http://schemas.microsoft.com/office/drawing/2014/main" id="{EBA1DA37-2518-CCDB-A199-D9A8FFDF7BFD}"/>
              </a:ext>
            </a:extLst>
          </p:cNvPr>
          <p:cNvSpPr/>
          <p:nvPr/>
        </p:nvSpPr>
        <p:spPr>
          <a:xfrm>
            <a:off x="3069714" y="1166196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148" name="ZoneTexte 147">
            <a:extLst>
              <a:ext uri="{FF2B5EF4-FFF2-40B4-BE49-F238E27FC236}">
                <a16:creationId xmlns:a16="http://schemas.microsoft.com/office/drawing/2014/main" id="{EE522004-5033-CF79-265E-636F2334AE59}"/>
              </a:ext>
            </a:extLst>
          </p:cNvPr>
          <p:cNvSpPr txBox="1"/>
          <p:nvPr/>
        </p:nvSpPr>
        <p:spPr>
          <a:xfrm>
            <a:off x="2804242" y="2435768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120</a:t>
            </a:r>
          </a:p>
        </p:txBody>
      </p:sp>
      <p:grpSp>
        <p:nvGrpSpPr>
          <p:cNvPr id="154" name="Groupe 153">
            <a:extLst>
              <a:ext uri="{FF2B5EF4-FFF2-40B4-BE49-F238E27FC236}">
                <a16:creationId xmlns:a16="http://schemas.microsoft.com/office/drawing/2014/main" id="{A31D9E71-64F7-F894-978F-A215D4C70167}"/>
              </a:ext>
            </a:extLst>
          </p:cNvPr>
          <p:cNvGrpSpPr/>
          <p:nvPr/>
        </p:nvGrpSpPr>
        <p:grpSpPr>
          <a:xfrm>
            <a:off x="2804243" y="1950262"/>
            <a:ext cx="832611" cy="485506"/>
            <a:chOff x="835643" y="615163"/>
            <a:chExt cx="1665283" cy="948268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35E836F1-4727-D065-A571-2DF4EB4D565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E9756884-4C00-2545-1772-C4DFDEAA4AD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2500E834-1D25-E180-D20E-54B3D29CE0B3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3634A0C0-D890-C30E-C7D4-59618A00CBA0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AACD8CA2-287E-4E4D-8482-A9ED6068A7ED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C1A88CC4-3460-2649-BD06-C7FDEC5C36E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8BB12849-369C-FCC0-79A5-F9A17DE83D9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78" name="ZoneTexte 177">
            <a:extLst>
              <a:ext uri="{FF2B5EF4-FFF2-40B4-BE49-F238E27FC236}">
                <a16:creationId xmlns:a16="http://schemas.microsoft.com/office/drawing/2014/main" id="{7E928001-C27C-D333-31D2-C4B520D01E33}"/>
              </a:ext>
            </a:extLst>
          </p:cNvPr>
          <p:cNvSpPr txBox="1"/>
          <p:nvPr/>
        </p:nvSpPr>
        <p:spPr>
          <a:xfrm>
            <a:off x="2802300" y="322614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103</a:t>
            </a:r>
          </a:p>
        </p:txBody>
      </p:sp>
      <p:grpSp>
        <p:nvGrpSpPr>
          <p:cNvPr id="216" name="Groupe 215">
            <a:extLst>
              <a:ext uri="{FF2B5EF4-FFF2-40B4-BE49-F238E27FC236}">
                <a16:creationId xmlns:a16="http://schemas.microsoft.com/office/drawing/2014/main" id="{9CE9969C-1F75-2E57-89F0-438D8ABA6D4B}"/>
              </a:ext>
            </a:extLst>
          </p:cNvPr>
          <p:cNvGrpSpPr/>
          <p:nvPr/>
        </p:nvGrpSpPr>
        <p:grpSpPr>
          <a:xfrm>
            <a:off x="2802300" y="2740640"/>
            <a:ext cx="832611" cy="485506"/>
            <a:chOff x="835643" y="615163"/>
            <a:chExt cx="1665283" cy="948268"/>
          </a:xfrm>
        </p:grpSpPr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14A06151-DF9A-8594-FF66-F1705000111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5DA83F76-E2F3-1C56-CE12-64A644C12E8E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44AC480D-73B6-0EB8-B785-D9FE039AEAF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64848760-8F02-18C5-BD05-05032C3F5184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2F09C4CA-89C6-C9EC-5291-14FF4A904C4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CFF544A9-64EC-2C7F-A569-B3686F49C1A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33DF77A3-E9EF-19C2-FCF6-98CC3EEE0C5E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297" name="ZoneTexte 296">
            <a:extLst>
              <a:ext uri="{FF2B5EF4-FFF2-40B4-BE49-F238E27FC236}">
                <a16:creationId xmlns:a16="http://schemas.microsoft.com/office/drawing/2014/main" id="{1EDAFDA1-823B-4BB9-7D38-D53E3BE3B17B}"/>
              </a:ext>
            </a:extLst>
          </p:cNvPr>
          <p:cNvSpPr txBox="1"/>
          <p:nvPr/>
        </p:nvSpPr>
        <p:spPr>
          <a:xfrm>
            <a:off x="2805916" y="402979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160</a:t>
            </a:r>
          </a:p>
        </p:txBody>
      </p:sp>
      <p:grpSp>
        <p:nvGrpSpPr>
          <p:cNvPr id="298" name="Groupe 297">
            <a:extLst>
              <a:ext uri="{FF2B5EF4-FFF2-40B4-BE49-F238E27FC236}">
                <a16:creationId xmlns:a16="http://schemas.microsoft.com/office/drawing/2014/main" id="{DBA39F24-D39D-41AE-DEFC-E4C3A25B9C45}"/>
              </a:ext>
            </a:extLst>
          </p:cNvPr>
          <p:cNvGrpSpPr/>
          <p:nvPr/>
        </p:nvGrpSpPr>
        <p:grpSpPr>
          <a:xfrm>
            <a:off x="2805917" y="3544286"/>
            <a:ext cx="832611" cy="485506"/>
            <a:chOff x="835643" y="615163"/>
            <a:chExt cx="1665283" cy="948268"/>
          </a:xfrm>
        </p:grpSpPr>
        <p:sp>
          <p:nvSpPr>
            <p:cNvPr id="299" name="Rectangle 298">
              <a:extLst>
                <a:ext uri="{FF2B5EF4-FFF2-40B4-BE49-F238E27FC236}">
                  <a16:creationId xmlns:a16="http://schemas.microsoft.com/office/drawing/2014/main" id="{A6D7A73B-F8CB-816A-9CC2-D63934D842B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892221C2-422E-B7AD-AEF9-C912A4C821A6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B8D6784A-A1B7-82CB-EFAA-E7A01B3F77B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4FFD7D60-3D0E-0C9F-1CE5-F81A3B4F3021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10B411E6-82C2-A7E6-5BF7-8B0904B610DC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5" name="Rectangle 314">
              <a:extLst>
                <a:ext uri="{FF2B5EF4-FFF2-40B4-BE49-F238E27FC236}">
                  <a16:creationId xmlns:a16="http://schemas.microsoft.com/office/drawing/2014/main" id="{8C48EEE9-C6EC-8000-19D8-2D991B6F8E1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A18337A4-2E5F-2F25-81AC-7A1168CDA870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18" name="ZoneTexte 317">
            <a:extLst>
              <a:ext uri="{FF2B5EF4-FFF2-40B4-BE49-F238E27FC236}">
                <a16:creationId xmlns:a16="http://schemas.microsoft.com/office/drawing/2014/main" id="{60CEA60F-9F03-3953-AAB3-CB39822F1A7C}"/>
              </a:ext>
            </a:extLst>
          </p:cNvPr>
          <p:cNvSpPr txBox="1"/>
          <p:nvPr/>
        </p:nvSpPr>
        <p:spPr>
          <a:xfrm>
            <a:off x="2823831" y="482276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107</a:t>
            </a:r>
          </a:p>
        </p:txBody>
      </p:sp>
      <p:grpSp>
        <p:nvGrpSpPr>
          <p:cNvPr id="319" name="Groupe 318">
            <a:extLst>
              <a:ext uri="{FF2B5EF4-FFF2-40B4-BE49-F238E27FC236}">
                <a16:creationId xmlns:a16="http://schemas.microsoft.com/office/drawing/2014/main" id="{88277B43-62ED-45FA-986B-12793BF1D4C4}"/>
              </a:ext>
            </a:extLst>
          </p:cNvPr>
          <p:cNvGrpSpPr/>
          <p:nvPr/>
        </p:nvGrpSpPr>
        <p:grpSpPr>
          <a:xfrm>
            <a:off x="2823832" y="4337261"/>
            <a:ext cx="832611" cy="485506"/>
            <a:chOff x="835643" y="615163"/>
            <a:chExt cx="1665283" cy="948268"/>
          </a:xfrm>
        </p:grpSpPr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95860D72-1364-94E6-5D28-385A47E4514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3ABCE43A-4462-A02D-82C6-744B90D6C64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2" name="Rectangle 321">
              <a:extLst>
                <a:ext uri="{FF2B5EF4-FFF2-40B4-BE49-F238E27FC236}">
                  <a16:creationId xmlns:a16="http://schemas.microsoft.com/office/drawing/2014/main" id="{7A18103B-92D4-5F7D-1608-765D3419C70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23" name="Rectangle 322">
              <a:extLst>
                <a:ext uri="{FF2B5EF4-FFF2-40B4-BE49-F238E27FC236}">
                  <a16:creationId xmlns:a16="http://schemas.microsoft.com/office/drawing/2014/main" id="{6AA687A3-CE25-D733-67E2-438AE014BAF3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4" name="Rectangle 323">
              <a:extLst>
                <a:ext uri="{FF2B5EF4-FFF2-40B4-BE49-F238E27FC236}">
                  <a16:creationId xmlns:a16="http://schemas.microsoft.com/office/drawing/2014/main" id="{6A1EA888-5E81-4668-687E-3C50EEE0F72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5" name="Rectangle 324">
              <a:extLst>
                <a:ext uri="{FF2B5EF4-FFF2-40B4-BE49-F238E27FC236}">
                  <a16:creationId xmlns:a16="http://schemas.microsoft.com/office/drawing/2014/main" id="{4F80D575-1F3A-23D4-C161-3E1ADF6B765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6" name="Rectangle 325">
              <a:extLst>
                <a:ext uri="{FF2B5EF4-FFF2-40B4-BE49-F238E27FC236}">
                  <a16:creationId xmlns:a16="http://schemas.microsoft.com/office/drawing/2014/main" id="{81BECBBA-B4E7-4A5B-34F0-CE16865FFB9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28" name="ZoneTexte 327">
            <a:extLst>
              <a:ext uri="{FF2B5EF4-FFF2-40B4-BE49-F238E27FC236}">
                <a16:creationId xmlns:a16="http://schemas.microsoft.com/office/drawing/2014/main" id="{A3E8E5E2-EE31-F3A5-CF41-D948E143E527}"/>
              </a:ext>
            </a:extLst>
          </p:cNvPr>
          <p:cNvSpPr txBox="1"/>
          <p:nvPr/>
        </p:nvSpPr>
        <p:spPr>
          <a:xfrm>
            <a:off x="2827447" y="5626413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329" name="Groupe 328">
            <a:extLst>
              <a:ext uri="{FF2B5EF4-FFF2-40B4-BE49-F238E27FC236}">
                <a16:creationId xmlns:a16="http://schemas.microsoft.com/office/drawing/2014/main" id="{19A3EEE2-93B7-6B03-788E-270CC87F3807}"/>
              </a:ext>
            </a:extLst>
          </p:cNvPr>
          <p:cNvGrpSpPr/>
          <p:nvPr/>
        </p:nvGrpSpPr>
        <p:grpSpPr>
          <a:xfrm>
            <a:off x="2827448" y="5140907"/>
            <a:ext cx="832611" cy="485506"/>
            <a:chOff x="835643" y="615163"/>
            <a:chExt cx="1665283" cy="948268"/>
          </a:xfrm>
        </p:grpSpPr>
        <p:sp>
          <p:nvSpPr>
            <p:cNvPr id="330" name="Rectangle 329">
              <a:extLst>
                <a:ext uri="{FF2B5EF4-FFF2-40B4-BE49-F238E27FC236}">
                  <a16:creationId xmlns:a16="http://schemas.microsoft.com/office/drawing/2014/main" id="{A2EFFDE1-69E3-8D7D-3160-5E9A59018BAB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31" name="Rectangle 330">
              <a:extLst>
                <a:ext uri="{FF2B5EF4-FFF2-40B4-BE49-F238E27FC236}">
                  <a16:creationId xmlns:a16="http://schemas.microsoft.com/office/drawing/2014/main" id="{D41ADDB3-AC62-95BF-2A74-CDF3E85052A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2" name="Rectangle 331">
              <a:extLst>
                <a:ext uri="{FF2B5EF4-FFF2-40B4-BE49-F238E27FC236}">
                  <a16:creationId xmlns:a16="http://schemas.microsoft.com/office/drawing/2014/main" id="{667B1480-F2C0-A0A2-AF4E-FB256C9FD20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33" name="Rectangle 332">
              <a:extLst>
                <a:ext uri="{FF2B5EF4-FFF2-40B4-BE49-F238E27FC236}">
                  <a16:creationId xmlns:a16="http://schemas.microsoft.com/office/drawing/2014/main" id="{61999A95-6BE1-2DFE-93C5-57DD8D5035E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4" name="Rectangle 333">
              <a:extLst>
                <a:ext uri="{FF2B5EF4-FFF2-40B4-BE49-F238E27FC236}">
                  <a16:creationId xmlns:a16="http://schemas.microsoft.com/office/drawing/2014/main" id="{E4F3CF21-C0BD-A2AD-D918-C5F90A5BB17A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09A7E247-00BB-2C2F-CE71-F00EAE5F99B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6" name="Rectangle 335">
              <a:extLst>
                <a:ext uri="{FF2B5EF4-FFF2-40B4-BE49-F238E27FC236}">
                  <a16:creationId xmlns:a16="http://schemas.microsoft.com/office/drawing/2014/main" id="{47C190EA-3AD9-1F1F-2941-AF9D4B63B51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37" name="Rectangle 336">
            <a:extLst>
              <a:ext uri="{FF2B5EF4-FFF2-40B4-BE49-F238E27FC236}">
                <a16:creationId xmlns:a16="http://schemas.microsoft.com/office/drawing/2014/main" id="{D342DB3A-2176-96CD-1367-356CE362B799}"/>
              </a:ext>
            </a:extLst>
          </p:cNvPr>
          <p:cNvSpPr/>
          <p:nvPr/>
        </p:nvSpPr>
        <p:spPr>
          <a:xfrm>
            <a:off x="6131774" y="802264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338" name="Rectangle 337">
            <a:extLst>
              <a:ext uri="{FF2B5EF4-FFF2-40B4-BE49-F238E27FC236}">
                <a16:creationId xmlns:a16="http://schemas.microsoft.com/office/drawing/2014/main" id="{CA931A51-0E06-706A-D33A-3ABEFEA55260}"/>
              </a:ext>
            </a:extLst>
          </p:cNvPr>
          <p:cNvSpPr/>
          <p:nvPr/>
        </p:nvSpPr>
        <p:spPr>
          <a:xfrm>
            <a:off x="3488845" y="2871961"/>
            <a:ext cx="201290" cy="44175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sp>
        <p:nvSpPr>
          <p:cNvPr id="339" name="Flèche : bas 338">
            <a:extLst>
              <a:ext uri="{FF2B5EF4-FFF2-40B4-BE49-F238E27FC236}">
                <a16:creationId xmlns:a16="http://schemas.microsoft.com/office/drawing/2014/main" id="{C791A3A5-0B75-6B1D-62E5-42E9CAB2ECA2}"/>
              </a:ext>
            </a:extLst>
          </p:cNvPr>
          <p:cNvSpPr/>
          <p:nvPr/>
        </p:nvSpPr>
        <p:spPr>
          <a:xfrm rot="16200000">
            <a:off x="3267498" y="1238201"/>
            <a:ext cx="123200" cy="60729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342" name="Flèche : bas 341">
            <a:extLst>
              <a:ext uri="{FF2B5EF4-FFF2-40B4-BE49-F238E27FC236}">
                <a16:creationId xmlns:a16="http://schemas.microsoft.com/office/drawing/2014/main" id="{9EA3097C-C163-24A0-E175-B7C1082A015F}"/>
              </a:ext>
            </a:extLst>
          </p:cNvPr>
          <p:cNvSpPr/>
          <p:nvPr/>
        </p:nvSpPr>
        <p:spPr>
          <a:xfrm>
            <a:off x="3530376" y="3248128"/>
            <a:ext cx="123200" cy="60729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 dirty="0"/>
          </a:p>
        </p:txBody>
      </p:sp>
      <p:grpSp>
        <p:nvGrpSpPr>
          <p:cNvPr id="343" name="Groupe 342">
            <a:extLst>
              <a:ext uri="{FF2B5EF4-FFF2-40B4-BE49-F238E27FC236}">
                <a16:creationId xmlns:a16="http://schemas.microsoft.com/office/drawing/2014/main" id="{CCE2A4A8-98B5-B235-12CA-4AABE53A4607}"/>
              </a:ext>
            </a:extLst>
          </p:cNvPr>
          <p:cNvGrpSpPr/>
          <p:nvPr/>
        </p:nvGrpSpPr>
        <p:grpSpPr>
          <a:xfrm>
            <a:off x="2851052" y="3594312"/>
            <a:ext cx="360830" cy="331002"/>
            <a:chOff x="10633162" y="2125841"/>
            <a:chExt cx="444098" cy="407387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ACE89724-8744-32C2-7B1D-C1EA08B91039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6</a:t>
              </a:r>
            </a:p>
          </p:txBody>
        </p:sp>
        <p:sp>
          <p:nvSpPr>
            <p:cNvPr id="345" name="Flèche : bas 344">
              <a:extLst>
                <a:ext uri="{FF2B5EF4-FFF2-40B4-BE49-F238E27FC236}">
                  <a16:creationId xmlns:a16="http://schemas.microsoft.com/office/drawing/2014/main" id="{2F278C25-B6D7-E61F-2697-6237A6DC70F2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346" name="Groupe 345">
            <a:extLst>
              <a:ext uri="{FF2B5EF4-FFF2-40B4-BE49-F238E27FC236}">
                <a16:creationId xmlns:a16="http://schemas.microsoft.com/office/drawing/2014/main" id="{B7BBF408-25C5-E702-B227-6637E93602A7}"/>
              </a:ext>
            </a:extLst>
          </p:cNvPr>
          <p:cNvGrpSpPr/>
          <p:nvPr/>
        </p:nvGrpSpPr>
        <p:grpSpPr>
          <a:xfrm>
            <a:off x="3251079" y="4377111"/>
            <a:ext cx="336610" cy="359388"/>
            <a:chOff x="11550622" y="5107042"/>
            <a:chExt cx="414289" cy="442324"/>
          </a:xfrm>
        </p:grpSpPr>
        <p:sp>
          <p:nvSpPr>
            <p:cNvPr id="347" name="Rectangle 346">
              <a:extLst>
                <a:ext uri="{FF2B5EF4-FFF2-40B4-BE49-F238E27FC236}">
                  <a16:creationId xmlns:a16="http://schemas.microsoft.com/office/drawing/2014/main" id="{47C5ED3D-97D1-290E-CFA8-09DC3C7E7D42}"/>
                </a:ext>
              </a:extLst>
            </p:cNvPr>
            <p:cNvSpPr/>
            <p:nvPr/>
          </p:nvSpPr>
          <p:spPr>
            <a:xfrm>
              <a:off x="11569624" y="5107042"/>
              <a:ext cx="395287" cy="39052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7</a:t>
              </a:r>
            </a:p>
          </p:txBody>
        </p:sp>
        <p:sp>
          <p:nvSpPr>
            <p:cNvPr id="348" name="Flèche : bas 347">
              <a:extLst>
                <a:ext uri="{FF2B5EF4-FFF2-40B4-BE49-F238E27FC236}">
                  <a16:creationId xmlns:a16="http://schemas.microsoft.com/office/drawing/2014/main" id="{AE0965EB-BB5E-9CE1-B444-01E2EAFB6595}"/>
                </a:ext>
              </a:extLst>
            </p:cNvPr>
            <p:cNvSpPr/>
            <p:nvPr/>
          </p:nvSpPr>
          <p:spPr>
            <a:xfrm rot="2700000">
              <a:off x="11512178" y="5436179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349" name="ZoneTexte 348">
            <a:extLst>
              <a:ext uri="{FF2B5EF4-FFF2-40B4-BE49-F238E27FC236}">
                <a16:creationId xmlns:a16="http://schemas.microsoft.com/office/drawing/2014/main" id="{2DC3C73F-06EF-8F62-C44F-6A689EAF53E5}"/>
              </a:ext>
            </a:extLst>
          </p:cNvPr>
          <p:cNvSpPr txBox="1"/>
          <p:nvPr/>
        </p:nvSpPr>
        <p:spPr>
          <a:xfrm>
            <a:off x="4154879" y="1632123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210</a:t>
            </a:r>
          </a:p>
        </p:txBody>
      </p:sp>
      <p:grpSp>
        <p:nvGrpSpPr>
          <p:cNvPr id="350" name="Groupe 349">
            <a:extLst>
              <a:ext uri="{FF2B5EF4-FFF2-40B4-BE49-F238E27FC236}">
                <a16:creationId xmlns:a16="http://schemas.microsoft.com/office/drawing/2014/main" id="{9187AA85-7969-3C7E-7AAE-66A30F1BF6F6}"/>
              </a:ext>
            </a:extLst>
          </p:cNvPr>
          <p:cNvGrpSpPr/>
          <p:nvPr/>
        </p:nvGrpSpPr>
        <p:grpSpPr>
          <a:xfrm>
            <a:off x="4197823" y="1984597"/>
            <a:ext cx="158406" cy="516884"/>
            <a:chOff x="8729678" y="3677990"/>
            <a:chExt cx="395287" cy="865712"/>
          </a:xfrm>
        </p:grpSpPr>
        <p:sp>
          <p:nvSpPr>
            <p:cNvPr id="351" name="Rectangle 350">
              <a:extLst>
                <a:ext uri="{FF2B5EF4-FFF2-40B4-BE49-F238E27FC236}">
                  <a16:creationId xmlns:a16="http://schemas.microsoft.com/office/drawing/2014/main" id="{1E4A2E17-B3B3-934D-DF5B-5968954DC385}"/>
                </a:ext>
              </a:extLst>
            </p:cNvPr>
            <p:cNvSpPr/>
            <p:nvPr/>
          </p:nvSpPr>
          <p:spPr>
            <a:xfrm>
              <a:off x="8729678" y="3677990"/>
              <a:ext cx="395287" cy="86571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352" name="Flèche : bas 351">
              <a:extLst>
                <a:ext uri="{FF2B5EF4-FFF2-40B4-BE49-F238E27FC236}">
                  <a16:creationId xmlns:a16="http://schemas.microsoft.com/office/drawing/2014/main" id="{F9893FB3-B86C-21A1-E098-112CA7F637A0}"/>
                </a:ext>
              </a:extLst>
            </p:cNvPr>
            <p:cNvSpPr/>
            <p:nvPr/>
          </p:nvSpPr>
          <p:spPr>
            <a:xfrm>
              <a:off x="8851506" y="4452464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353" name="Groupe 352">
            <a:extLst>
              <a:ext uri="{FF2B5EF4-FFF2-40B4-BE49-F238E27FC236}">
                <a16:creationId xmlns:a16="http://schemas.microsoft.com/office/drawing/2014/main" id="{FE8C15F2-1EF1-85B3-80D4-7199DEF9BA92}"/>
              </a:ext>
            </a:extLst>
          </p:cNvPr>
          <p:cNvGrpSpPr/>
          <p:nvPr/>
        </p:nvGrpSpPr>
        <p:grpSpPr>
          <a:xfrm>
            <a:off x="4154880" y="1146617"/>
            <a:ext cx="832611" cy="485506"/>
            <a:chOff x="835643" y="615163"/>
            <a:chExt cx="1665283" cy="948268"/>
          </a:xfrm>
        </p:grpSpPr>
        <p:sp>
          <p:nvSpPr>
            <p:cNvPr id="354" name="Rectangle 353">
              <a:extLst>
                <a:ext uri="{FF2B5EF4-FFF2-40B4-BE49-F238E27FC236}">
                  <a16:creationId xmlns:a16="http://schemas.microsoft.com/office/drawing/2014/main" id="{EF92E412-2077-2D36-E410-CAEA2C6B975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55" name="Rectangle 354">
              <a:extLst>
                <a:ext uri="{FF2B5EF4-FFF2-40B4-BE49-F238E27FC236}">
                  <a16:creationId xmlns:a16="http://schemas.microsoft.com/office/drawing/2014/main" id="{02A4F776-75CC-47BD-7AF1-868A6FABA827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6" name="Rectangle 355">
              <a:extLst>
                <a:ext uri="{FF2B5EF4-FFF2-40B4-BE49-F238E27FC236}">
                  <a16:creationId xmlns:a16="http://schemas.microsoft.com/office/drawing/2014/main" id="{135E5B6F-F27B-026D-5271-17E1348C18D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57" name="Rectangle 356">
              <a:extLst>
                <a:ext uri="{FF2B5EF4-FFF2-40B4-BE49-F238E27FC236}">
                  <a16:creationId xmlns:a16="http://schemas.microsoft.com/office/drawing/2014/main" id="{17E523FB-8DC9-1C98-3EC5-D80ABB58F33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8" name="Rectangle 357">
              <a:extLst>
                <a:ext uri="{FF2B5EF4-FFF2-40B4-BE49-F238E27FC236}">
                  <a16:creationId xmlns:a16="http://schemas.microsoft.com/office/drawing/2014/main" id="{5F0110BC-AF42-813B-0690-F35CD1D46CB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9" name="Rectangle 358">
              <a:extLst>
                <a:ext uri="{FF2B5EF4-FFF2-40B4-BE49-F238E27FC236}">
                  <a16:creationId xmlns:a16="http://schemas.microsoft.com/office/drawing/2014/main" id="{894D1CB3-1893-83C7-F4BB-41FF83E9200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0" name="Rectangle 359">
              <a:extLst>
                <a:ext uri="{FF2B5EF4-FFF2-40B4-BE49-F238E27FC236}">
                  <a16:creationId xmlns:a16="http://schemas.microsoft.com/office/drawing/2014/main" id="{84DF844A-0D5E-CB73-ED53-0A60A88CDD2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61" name="Rectangle 360">
            <a:extLst>
              <a:ext uri="{FF2B5EF4-FFF2-40B4-BE49-F238E27FC236}">
                <a16:creationId xmlns:a16="http://schemas.microsoft.com/office/drawing/2014/main" id="{A302B70A-7100-1BF2-3F66-32A27BC9D6E5}"/>
              </a:ext>
            </a:extLst>
          </p:cNvPr>
          <p:cNvSpPr/>
          <p:nvPr/>
        </p:nvSpPr>
        <p:spPr>
          <a:xfrm>
            <a:off x="4423967" y="1166196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362" name="ZoneTexte 361">
            <a:extLst>
              <a:ext uri="{FF2B5EF4-FFF2-40B4-BE49-F238E27FC236}">
                <a16:creationId xmlns:a16="http://schemas.microsoft.com/office/drawing/2014/main" id="{C8DACAFF-39DD-276B-F449-8C1DC6F761F8}"/>
              </a:ext>
            </a:extLst>
          </p:cNvPr>
          <p:cNvSpPr txBox="1"/>
          <p:nvPr/>
        </p:nvSpPr>
        <p:spPr>
          <a:xfrm>
            <a:off x="4158495" y="2435768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220</a:t>
            </a:r>
          </a:p>
        </p:txBody>
      </p:sp>
      <p:grpSp>
        <p:nvGrpSpPr>
          <p:cNvPr id="363" name="Groupe 362">
            <a:extLst>
              <a:ext uri="{FF2B5EF4-FFF2-40B4-BE49-F238E27FC236}">
                <a16:creationId xmlns:a16="http://schemas.microsoft.com/office/drawing/2014/main" id="{639B27FB-10CF-49B0-F3A4-D4F124687606}"/>
              </a:ext>
            </a:extLst>
          </p:cNvPr>
          <p:cNvGrpSpPr/>
          <p:nvPr/>
        </p:nvGrpSpPr>
        <p:grpSpPr>
          <a:xfrm>
            <a:off x="4158496" y="1950262"/>
            <a:ext cx="832611" cy="485506"/>
            <a:chOff x="835643" y="615163"/>
            <a:chExt cx="1665283" cy="948268"/>
          </a:xfrm>
        </p:grpSpPr>
        <p:sp>
          <p:nvSpPr>
            <p:cNvPr id="364" name="Rectangle 363">
              <a:extLst>
                <a:ext uri="{FF2B5EF4-FFF2-40B4-BE49-F238E27FC236}">
                  <a16:creationId xmlns:a16="http://schemas.microsoft.com/office/drawing/2014/main" id="{3E6BE195-DD33-DBCA-11CC-EFC537A0E77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65" name="Rectangle 364">
              <a:extLst>
                <a:ext uri="{FF2B5EF4-FFF2-40B4-BE49-F238E27FC236}">
                  <a16:creationId xmlns:a16="http://schemas.microsoft.com/office/drawing/2014/main" id="{E4814200-5412-94DF-7A32-364FD7A69B1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6" name="Rectangle 365">
              <a:extLst>
                <a:ext uri="{FF2B5EF4-FFF2-40B4-BE49-F238E27FC236}">
                  <a16:creationId xmlns:a16="http://schemas.microsoft.com/office/drawing/2014/main" id="{BD46E243-0E27-C331-6EA3-5561F1DCB35D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67" name="Rectangle 366">
              <a:extLst>
                <a:ext uri="{FF2B5EF4-FFF2-40B4-BE49-F238E27FC236}">
                  <a16:creationId xmlns:a16="http://schemas.microsoft.com/office/drawing/2014/main" id="{F64C3921-CB8D-6631-8437-8ADE796AF7B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A68243BE-8C82-A2CA-37B9-FC04B710F3E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9" name="Rectangle 368">
              <a:extLst>
                <a:ext uri="{FF2B5EF4-FFF2-40B4-BE49-F238E27FC236}">
                  <a16:creationId xmlns:a16="http://schemas.microsoft.com/office/drawing/2014/main" id="{B13C323E-BC09-3E77-9E12-8D0C24EEF82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0" name="Rectangle 369">
              <a:extLst>
                <a:ext uri="{FF2B5EF4-FFF2-40B4-BE49-F238E27FC236}">
                  <a16:creationId xmlns:a16="http://schemas.microsoft.com/office/drawing/2014/main" id="{1BEE5AEF-0D5F-5305-ACF8-3172C3338F6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71" name="ZoneTexte 370">
            <a:extLst>
              <a:ext uri="{FF2B5EF4-FFF2-40B4-BE49-F238E27FC236}">
                <a16:creationId xmlns:a16="http://schemas.microsoft.com/office/drawing/2014/main" id="{6507B59C-4724-87D7-5924-F0625EE4CEF5}"/>
              </a:ext>
            </a:extLst>
          </p:cNvPr>
          <p:cNvSpPr txBox="1"/>
          <p:nvPr/>
        </p:nvSpPr>
        <p:spPr>
          <a:xfrm>
            <a:off x="4156553" y="322614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201</a:t>
            </a:r>
          </a:p>
        </p:txBody>
      </p:sp>
      <p:grpSp>
        <p:nvGrpSpPr>
          <p:cNvPr id="372" name="Groupe 371">
            <a:extLst>
              <a:ext uri="{FF2B5EF4-FFF2-40B4-BE49-F238E27FC236}">
                <a16:creationId xmlns:a16="http://schemas.microsoft.com/office/drawing/2014/main" id="{3B0A5A1B-86D5-B515-EA05-9A869A8A246D}"/>
              </a:ext>
            </a:extLst>
          </p:cNvPr>
          <p:cNvGrpSpPr/>
          <p:nvPr/>
        </p:nvGrpSpPr>
        <p:grpSpPr>
          <a:xfrm>
            <a:off x="4156553" y="2740640"/>
            <a:ext cx="832611" cy="485506"/>
            <a:chOff x="835643" y="615163"/>
            <a:chExt cx="1665283" cy="948268"/>
          </a:xfrm>
        </p:grpSpPr>
        <p:sp>
          <p:nvSpPr>
            <p:cNvPr id="373" name="Rectangle 372">
              <a:extLst>
                <a:ext uri="{FF2B5EF4-FFF2-40B4-BE49-F238E27FC236}">
                  <a16:creationId xmlns:a16="http://schemas.microsoft.com/office/drawing/2014/main" id="{E1F272BE-17D6-7955-63B5-E17D9BBD1B45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id="{A0B12039-64FC-AAD3-F881-AD23F7899B2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5" name="Rectangle 374">
              <a:extLst>
                <a:ext uri="{FF2B5EF4-FFF2-40B4-BE49-F238E27FC236}">
                  <a16:creationId xmlns:a16="http://schemas.microsoft.com/office/drawing/2014/main" id="{0996C6B7-0BEE-794E-993D-19ABCDD6AC6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76" name="Rectangle 375">
              <a:extLst>
                <a:ext uri="{FF2B5EF4-FFF2-40B4-BE49-F238E27FC236}">
                  <a16:creationId xmlns:a16="http://schemas.microsoft.com/office/drawing/2014/main" id="{67054A54-66FE-8FDC-7150-D250243CFE7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7" name="Rectangle 376">
              <a:extLst>
                <a:ext uri="{FF2B5EF4-FFF2-40B4-BE49-F238E27FC236}">
                  <a16:creationId xmlns:a16="http://schemas.microsoft.com/office/drawing/2014/main" id="{C1E8E364-9B4A-BF6B-2397-B3DFC2412E50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8" name="Rectangle 377">
              <a:extLst>
                <a:ext uri="{FF2B5EF4-FFF2-40B4-BE49-F238E27FC236}">
                  <a16:creationId xmlns:a16="http://schemas.microsoft.com/office/drawing/2014/main" id="{335A0B10-5F60-B404-3639-E775107738DE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9" name="Rectangle 378">
              <a:extLst>
                <a:ext uri="{FF2B5EF4-FFF2-40B4-BE49-F238E27FC236}">
                  <a16:creationId xmlns:a16="http://schemas.microsoft.com/office/drawing/2014/main" id="{BBE13EA5-3549-5240-E9E8-609AE69743C9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80" name="ZoneTexte 379">
            <a:extLst>
              <a:ext uri="{FF2B5EF4-FFF2-40B4-BE49-F238E27FC236}">
                <a16:creationId xmlns:a16="http://schemas.microsoft.com/office/drawing/2014/main" id="{6187DF63-A6B2-88FD-B879-7910793AD432}"/>
              </a:ext>
            </a:extLst>
          </p:cNvPr>
          <p:cNvSpPr txBox="1"/>
          <p:nvPr/>
        </p:nvSpPr>
        <p:spPr>
          <a:xfrm>
            <a:off x="4160169" y="402979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203</a:t>
            </a:r>
          </a:p>
        </p:txBody>
      </p:sp>
      <p:grpSp>
        <p:nvGrpSpPr>
          <p:cNvPr id="381" name="Groupe 380">
            <a:extLst>
              <a:ext uri="{FF2B5EF4-FFF2-40B4-BE49-F238E27FC236}">
                <a16:creationId xmlns:a16="http://schemas.microsoft.com/office/drawing/2014/main" id="{AF79F66A-9F04-2CA5-5B59-744B7FCF12FA}"/>
              </a:ext>
            </a:extLst>
          </p:cNvPr>
          <p:cNvGrpSpPr/>
          <p:nvPr/>
        </p:nvGrpSpPr>
        <p:grpSpPr>
          <a:xfrm>
            <a:off x="4160170" y="3544286"/>
            <a:ext cx="832611" cy="485506"/>
            <a:chOff x="835643" y="615163"/>
            <a:chExt cx="1665283" cy="948268"/>
          </a:xfrm>
        </p:grpSpPr>
        <p:sp>
          <p:nvSpPr>
            <p:cNvPr id="382" name="Rectangle 381">
              <a:extLst>
                <a:ext uri="{FF2B5EF4-FFF2-40B4-BE49-F238E27FC236}">
                  <a16:creationId xmlns:a16="http://schemas.microsoft.com/office/drawing/2014/main" id="{CA272B29-AE1C-67F5-8ACA-5F21C4EE821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83" name="Rectangle 382">
              <a:extLst>
                <a:ext uri="{FF2B5EF4-FFF2-40B4-BE49-F238E27FC236}">
                  <a16:creationId xmlns:a16="http://schemas.microsoft.com/office/drawing/2014/main" id="{5D71BC5F-109B-A8A3-DE43-29955738FE1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4" name="Rectangle 383">
              <a:extLst>
                <a:ext uri="{FF2B5EF4-FFF2-40B4-BE49-F238E27FC236}">
                  <a16:creationId xmlns:a16="http://schemas.microsoft.com/office/drawing/2014/main" id="{18E1B44C-EDBC-E7B0-388E-57B9AE690ED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85" name="Rectangle 384">
              <a:extLst>
                <a:ext uri="{FF2B5EF4-FFF2-40B4-BE49-F238E27FC236}">
                  <a16:creationId xmlns:a16="http://schemas.microsoft.com/office/drawing/2014/main" id="{618ED6B5-98B7-40C4-C9C6-EE15ECA248B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6" name="Rectangle 385">
              <a:extLst>
                <a:ext uri="{FF2B5EF4-FFF2-40B4-BE49-F238E27FC236}">
                  <a16:creationId xmlns:a16="http://schemas.microsoft.com/office/drawing/2014/main" id="{44E29E39-1C6B-79DC-C1DF-44267CA143C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7" name="Rectangle 386">
              <a:extLst>
                <a:ext uri="{FF2B5EF4-FFF2-40B4-BE49-F238E27FC236}">
                  <a16:creationId xmlns:a16="http://schemas.microsoft.com/office/drawing/2014/main" id="{1F5C2607-B069-5E49-21F3-890365D70E3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6BF3E223-BAEB-1EFE-EF99-8834403C3BA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89" name="ZoneTexte 388">
            <a:extLst>
              <a:ext uri="{FF2B5EF4-FFF2-40B4-BE49-F238E27FC236}">
                <a16:creationId xmlns:a16="http://schemas.microsoft.com/office/drawing/2014/main" id="{632B86C7-5584-B93C-6D30-3DD9E87C6589}"/>
              </a:ext>
            </a:extLst>
          </p:cNvPr>
          <p:cNvSpPr txBox="1"/>
          <p:nvPr/>
        </p:nvSpPr>
        <p:spPr>
          <a:xfrm>
            <a:off x="4178084" y="482276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223</a:t>
            </a:r>
          </a:p>
        </p:txBody>
      </p:sp>
      <p:grpSp>
        <p:nvGrpSpPr>
          <p:cNvPr id="390" name="Groupe 389">
            <a:extLst>
              <a:ext uri="{FF2B5EF4-FFF2-40B4-BE49-F238E27FC236}">
                <a16:creationId xmlns:a16="http://schemas.microsoft.com/office/drawing/2014/main" id="{A361D26B-D89D-87B8-F427-6AC810A02652}"/>
              </a:ext>
            </a:extLst>
          </p:cNvPr>
          <p:cNvGrpSpPr/>
          <p:nvPr/>
        </p:nvGrpSpPr>
        <p:grpSpPr>
          <a:xfrm>
            <a:off x="4178085" y="4337261"/>
            <a:ext cx="832611" cy="485506"/>
            <a:chOff x="835643" y="615163"/>
            <a:chExt cx="1665283" cy="948268"/>
          </a:xfrm>
        </p:grpSpPr>
        <p:sp>
          <p:nvSpPr>
            <p:cNvPr id="391" name="Rectangle 390">
              <a:extLst>
                <a:ext uri="{FF2B5EF4-FFF2-40B4-BE49-F238E27FC236}">
                  <a16:creationId xmlns:a16="http://schemas.microsoft.com/office/drawing/2014/main" id="{2E3CB7CC-6302-774C-108A-471E7D581BB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92" name="Rectangle 391">
              <a:extLst>
                <a:ext uri="{FF2B5EF4-FFF2-40B4-BE49-F238E27FC236}">
                  <a16:creationId xmlns:a16="http://schemas.microsoft.com/office/drawing/2014/main" id="{001DF363-8500-67C9-7FBC-B1D992BC2872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3" name="Rectangle 392">
              <a:extLst>
                <a:ext uri="{FF2B5EF4-FFF2-40B4-BE49-F238E27FC236}">
                  <a16:creationId xmlns:a16="http://schemas.microsoft.com/office/drawing/2014/main" id="{05509D6E-6D11-5709-ADE0-4A1610CDC837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94" name="Rectangle 393">
              <a:extLst>
                <a:ext uri="{FF2B5EF4-FFF2-40B4-BE49-F238E27FC236}">
                  <a16:creationId xmlns:a16="http://schemas.microsoft.com/office/drawing/2014/main" id="{A75A0E7E-202B-3C5B-A3EF-747C56041E7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91BE76CE-EEB7-59AF-F98E-68C36F9D3F8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6" name="Rectangle 395">
              <a:extLst>
                <a:ext uri="{FF2B5EF4-FFF2-40B4-BE49-F238E27FC236}">
                  <a16:creationId xmlns:a16="http://schemas.microsoft.com/office/drawing/2014/main" id="{E5A1B19E-AF21-6DD8-9C4E-67CB94BDA0E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7" name="Rectangle 396">
              <a:extLst>
                <a:ext uri="{FF2B5EF4-FFF2-40B4-BE49-F238E27FC236}">
                  <a16:creationId xmlns:a16="http://schemas.microsoft.com/office/drawing/2014/main" id="{41ED23DA-91B8-DA67-3612-56EB93D95A7B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98" name="ZoneTexte 397">
            <a:extLst>
              <a:ext uri="{FF2B5EF4-FFF2-40B4-BE49-F238E27FC236}">
                <a16:creationId xmlns:a16="http://schemas.microsoft.com/office/drawing/2014/main" id="{67A52561-8588-6A21-EF88-B203C94548B4}"/>
              </a:ext>
            </a:extLst>
          </p:cNvPr>
          <p:cNvSpPr txBox="1"/>
          <p:nvPr/>
        </p:nvSpPr>
        <p:spPr>
          <a:xfrm>
            <a:off x="4181700" y="5626413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399" name="Groupe 398">
            <a:extLst>
              <a:ext uri="{FF2B5EF4-FFF2-40B4-BE49-F238E27FC236}">
                <a16:creationId xmlns:a16="http://schemas.microsoft.com/office/drawing/2014/main" id="{A6805F9D-0846-4FF9-4206-6F5AA23308BA}"/>
              </a:ext>
            </a:extLst>
          </p:cNvPr>
          <p:cNvGrpSpPr/>
          <p:nvPr/>
        </p:nvGrpSpPr>
        <p:grpSpPr>
          <a:xfrm>
            <a:off x="4181701" y="5140907"/>
            <a:ext cx="832611" cy="485506"/>
            <a:chOff x="835643" y="615163"/>
            <a:chExt cx="1665283" cy="948268"/>
          </a:xfrm>
        </p:grpSpPr>
        <p:sp>
          <p:nvSpPr>
            <p:cNvPr id="400" name="Rectangle 399">
              <a:extLst>
                <a:ext uri="{FF2B5EF4-FFF2-40B4-BE49-F238E27FC236}">
                  <a16:creationId xmlns:a16="http://schemas.microsoft.com/office/drawing/2014/main" id="{03FD101D-D8BC-6241-0C41-E7812125787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01" name="Rectangle 400">
              <a:extLst>
                <a:ext uri="{FF2B5EF4-FFF2-40B4-BE49-F238E27FC236}">
                  <a16:creationId xmlns:a16="http://schemas.microsoft.com/office/drawing/2014/main" id="{E6179B24-49B7-8682-4E36-48F34D563CB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AE32C4B6-21D8-8C4C-7416-23E82445A4A9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03" name="Rectangle 402">
              <a:extLst>
                <a:ext uri="{FF2B5EF4-FFF2-40B4-BE49-F238E27FC236}">
                  <a16:creationId xmlns:a16="http://schemas.microsoft.com/office/drawing/2014/main" id="{4E64CA1E-0866-963D-090B-D2454EC6895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4" name="Rectangle 403">
              <a:extLst>
                <a:ext uri="{FF2B5EF4-FFF2-40B4-BE49-F238E27FC236}">
                  <a16:creationId xmlns:a16="http://schemas.microsoft.com/office/drawing/2014/main" id="{8DA46650-E6F9-6A9E-A139-8E7BC39AB41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5" name="Rectangle 404">
              <a:extLst>
                <a:ext uri="{FF2B5EF4-FFF2-40B4-BE49-F238E27FC236}">
                  <a16:creationId xmlns:a16="http://schemas.microsoft.com/office/drawing/2014/main" id="{86B41851-6035-9D46-6BBB-5B08ACFF565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6" name="Rectangle 405">
              <a:extLst>
                <a:ext uri="{FF2B5EF4-FFF2-40B4-BE49-F238E27FC236}">
                  <a16:creationId xmlns:a16="http://schemas.microsoft.com/office/drawing/2014/main" id="{97652666-32EB-5D46-1AA5-E501098C90F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07" name="Rectangle 406">
            <a:extLst>
              <a:ext uri="{FF2B5EF4-FFF2-40B4-BE49-F238E27FC236}">
                <a16:creationId xmlns:a16="http://schemas.microsoft.com/office/drawing/2014/main" id="{D169C5A5-181F-604F-681B-E25738389E19}"/>
              </a:ext>
            </a:extLst>
          </p:cNvPr>
          <p:cNvSpPr/>
          <p:nvPr/>
        </p:nvSpPr>
        <p:spPr>
          <a:xfrm>
            <a:off x="4843098" y="2871961"/>
            <a:ext cx="201290" cy="44175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sp>
        <p:nvSpPr>
          <p:cNvPr id="408" name="Flèche : bas 407">
            <a:extLst>
              <a:ext uri="{FF2B5EF4-FFF2-40B4-BE49-F238E27FC236}">
                <a16:creationId xmlns:a16="http://schemas.microsoft.com/office/drawing/2014/main" id="{2D895FBC-E177-34A2-AF7A-25399C21EDBD}"/>
              </a:ext>
            </a:extLst>
          </p:cNvPr>
          <p:cNvSpPr/>
          <p:nvPr/>
        </p:nvSpPr>
        <p:spPr>
          <a:xfrm rot="16200000">
            <a:off x="4621751" y="1238201"/>
            <a:ext cx="123200" cy="60729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409" name="Flèche : bas 408">
            <a:extLst>
              <a:ext uri="{FF2B5EF4-FFF2-40B4-BE49-F238E27FC236}">
                <a16:creationId xmlns:a16="http://schemas.microsoft.com/office/drawing/2014/main" id="{4B3F70C3-2A89-C640-0D51-D586470F677A}"/>
              </a:ext>
            </a:extLst>
          </p:cNvPr>
          <p:cNvSpPr/>
          <p:nvPr/>
        </p:nvSpPr>
        <p:spPr>
          <a:xfrm>
            <a:off x="4884629" y="3248128"/>
            <a:ext cx="123200" cy="60729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 dirty="0"/>
          </a:p>
        </p:txBody>
      </p:sp>
      <p:grpSp>
        <p:nvGrpSpPr>
          <p:cNvPr id="410" name="Groupe 409">
            <a:extLst>
              <a:ext uri="{FF2B5EF4-FFF2-40B4-BE49-F238E27FC236}">
                <a16:creationId xmlns:a16="http://schemas.microsoft.com/office/drawing/2014/main" id="{7BB8C17D-774E-B89F-BECC-4D0F42673B6B}"/>
              </a:ext>
            </a:extLst>
          </p:cNvPr>
          <p:cNvGrpSpPr/>
          <p:nvPr/>
        </p:nvGrpSpPr>
        <p:grpSpPr>
          <a:xfrm>
            <a:off x="4205305" y="3594312"/>
            <a:ext cx="360830" cy="331002"/>
            <a:chOff x="10633162" y="2125841"/>
            <a:chExt cx="444098" cy="407387"/>
          </a:xfrm>
        </p:grpSpPr>
        <p:sp>
          <p:nvSpPr>
            <p:cNvPr id="411" name="Rectangle 410">
              <a:extLst>
                <a:ext uri="{FF2B5EF4-FFF2-40B4-BE49-F238E27FC236}">
                  <a16:creationId xmlns:a16="http://schemas.microsoft.com/office/drawing/2014/main" id="{DD345CED-9ABA-E1A1-B80B-3E01BC660DB9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6</a:t>
              </a:r>
            </a:p>
          </p:txBody>
        </p:sp>
        <p:sp>
          <p:nvSpPr>
            <p:cNvPr id="412" name="Flèche : bas 411">
              <a:extLst>
                <a:ext uri="{FF2B5EF4-FFF2-40B4-BE49-F238E27FC236}">
                  <a16:creationId xmlns:a16="http://schemas.microsoft.com/office/drawing/2014/main" id="{385D48D5-03A9-E83D-C10A-1A19D6F7D2A2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413" name="Groupe 412">
            <a:extLst>
              <a:ext uri="{FF2B5EF4-FFF2-40B4-BE49-F238E27FC236}">
                <a16:creationId xmlns:a16="http://schemas.microsoft.com/office/drawing/2014/main" id="{2E48F333-E89D-0160-1E07-420BD4C78B9E}"/>
              </a:ext>
            </a:extLst>
          </p:cNvPr>
          <p:cNvGrpSpPr/>
          <p:nvPr/>
        </p:nvGrpSpPr>
        <p:grpSpPr>
          <a:xfrm>
            <a:off x="4605332" y="4377111"/>
            <a:ext cx="336610" cy="359388"/>
            <a:chOff x="11550622" y="5107042"/>
            <a:chExt cx="414289" cy="442324"/>
          </a:xfrm>
        </p:grpSpPr>
        <p:sp>
          <p:nvSpPr>
            <p:cNvPr id="414" name="Rectangle 413">
              <a:extLst>
                <a:ext uri="{FF2B5EF4-FFF2-40B4-BE49-F238E27FC236}">
                  <a16:creationId xmlns:a16="http://schemas.microsoft.com/office/drawing/2014/main" id="{ABAC40FA-B5BA-D893-63F3-25ADF723938E}"/>
                </a:ext>
              </a:extLst>
            </p:cNvPr>
            <p:cNvSpPr/>
            <p:nvPr/>
          </p:nvSpPr>
          <p:spPr>
            <a:xfrm>
              <a:off x="11569624" y="5107042"/>
              <a:ext cx="395287" cy="39052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7</a:t>
              </a:r>
            </a:p>
          </p:txBody>
        </p:sp>
        <p:sp>
          <p:nvSpPr>
            <p:cNvPr id="415" name="Flèche : bas 414">
              <a:extLst>
                <a:ext uri="{FF2B5EF4-FFF2-40B4-BE49-F238E27FC236}">
                  <a16:creationId xmlns:a16="http://schemas.microsoft.com/office/drawing/2014/main" id="{A4941C73-8609-56E3-FDFF-F9494EA2371E}"/>
                </a:ext>
              </a:extLst>
            </p:cNvPr>
            <p:cNvSpPr/>
            <p:nvPr/>
          </p:nvSpPr>
          <p:spPr>
            <a:xfrm rot="2700000">
              <a:off x="11512178" y="5436179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</p:spTree>
    <p:extLst>
      <p:ext uri="{BB962C8B-B14F-4D97-AF65-F5344CB8AC3E}">
        <p14:creationId xmlns:p14="http://schemas.microsoft.com/office/powerpoint/2010/main" val="2681050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ZoneTexte 34">
            <a:extLst>
              <a:ext uri="{FF2B5EF4-FFF2-40B4-BE49-F238E27FC236}">
                <a16:creationId xmlns:a16="http://schemas.microsoft.com/office/drawing/2014/main" id="{8B099C95-EA24-22D7-498A-24178E5C8FDF}"/>
              </a:ext>
            </a:extLst>
          </p:cNvPr>
          <p:cNvSpPr txBox="1"/>
          <p:nvPr/>
        </p:nvSpPr>
        <p:spPr>
          <a:xfrm>
            <a:off x="530501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1010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C72A3B89-0A13-39FF-19DC-BF05B3F58F3A}"/>
              </a:ext>
            </a:extLst>
          </p:cNvPr>
          <p:cNvGrpSpPr/>
          <p:nvPr/>
        </p:nvGrpSpPr>
        <p:grpSpPr>
          <a:xfrm>
            <a:off x="530502" y="1198211"/>
            <a:ext cx="832611" cy="485506"/>
            <a:chOff x="835643" y="615163"/>
            <a:chExt cx="1665283" cy="948268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E47AAF4-56BB-7BEF-FAA6-5FBB3E7C5C9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32B2A785-807B-8B01-F2C7-115038F64C1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550FF2FC-C2C4-945B-ED18-B317668CEB58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AFB2C328-8681-8AD1-6A34-9F652435076E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BD6345D2-CBEA-B81F-C293-7F42B825E17F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48" name="ZoneTexte 147">
            <a:extLst>
              <a:ext uri="{FF2B5EF4-FFF2-40B4-BE49-F238E27FC236}">
                <a16:creationId xmlns:a16="http://schemas.microsoft.com/office/drawing/2014/main" id="{EE522004-5033-CF79-265E-636F2334AE59}"/>
              </a:ext>
            </a:extLst>
          </p:cNvPr>
          <p:cNvSpPr txBox="1"/>
          <p:nvPr/>
        </p:nvSpPr>
        <p:spPr>
          <a:xfrm>
            <a:off x="534117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1200</a:t>
            </a:r>
          </a:p>
        </p:txBody>
      </p:sp>
      <p:grpSp>
        <p:nvGrpSpPr>
          <p:cNvPr id="154" name="Groupe 153">
            <a:extLst>
              <a:ext uri="{FF2B5EF4-FFF2-40B4-BE49-F238E27FC236}">
                <a16:creationId xmlns:a16="http://schemas.microsoft.com/office/drawing/2014/main" id="{A31D9E71-64F7-F894-978F-A215D4C70167}"/>
              </a:ext>
            </a:extLst>
          </p:cNvPr>
          <p:cNvGrpSpPr/>
          <p:nvPr/>
        </p:nvGrpSpPr>
        <p:grpSpPr>
          <a:xfrm>
            <a:off x="534118" y="2001856"/>
            <a:ext cx="832611" cy="485506"/>
            <a:chOff x="835643" y="615163"/>
            <a:chExt cx="1665283" cy="948268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35E836F1-4727-D065-A571-2DF4EB4D565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E9756884-4C00-2545-1772-C4DFDEAA4AD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2500E834-1D25-E180-D20E-54B3D29CE0B3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3634A0C0-D890-C30E-C7D4-59618A00CBA0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AACD8CA2-287E-4E4D-8482-A9ED6068A7ED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C1A88CC4-3460-2649-BD06-C7FDEC5C36E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8BB12849-369C-FCC0-79A5-F9A17DE83D9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78" name="ZoneTexte 177">
            <a:extLst>
              <a:ext uri="{FF2B5EF4-FFF2-40B4-BE49-F238E27FC236}">
                <a16:creationId xmlns:a16="http://schemas.microsoft.com/office/drawing/2014/main" id="{7E928001-C27C-D333-31D2-C4B520D01E33}"/>
              </a:ext>
            </a:extLst>
          </p:cNvPr>
          <p:cNvSpPr txBox="1"/>
          <p:nvPr/>
        </p:nvSpPr>
        <p:spPr>
          <a:xfrm>
            <a:off x="532175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1002</a:t>
            </a:r>
          </a:p>
        </p:txBody>
      </p:sp>
      <p:grpSp>
        <p:nvGrpSpPr>
          <p:cNvPr id="216" name="Groupe 215">
            <a:extLst>
              <a:ext uri="{FF2B5EF4-FFF2-40B4-BE49-F238E27FC236}">
                <a16:creationId xmlns:a16="http://schemas.microsoft.com/office/drawing/2014/main" id="{9CE9969C-1F75-2E57-89F0-438D8ABA6D4B}"/>
              </a:ext>
            </a:extLst>
          </p:cNvPr>
          <p:cNvGrpSpPr/>
          <p:nvPr/>
        </p:nvGrpSpPr>
        <p:grpSpPr>
          <a:xfrm>
            <a:off x="532175" y="2792234"/>
            <a:ext cx="832611" cy="485506"/>
            <a:chOff x="835643" y="615163"/>
            <a:chExt cx="1665283" cy="948268"/>
          </a:xfrm>
        </p:grpSpPr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14A06151-DF9A-8594-FF66-F1705000111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5DA83F76-E2F3-1C56-CE12-64A644C12E8E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44AC480D-73B6-0EB8-B785-D9FE039AEAF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64848760-8F02-18C5-BD05-05032C3F5184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2F09C4CA-89C6-C9EC-5291-14FF4A904C4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CFF544A9-64EC-2C7F-A569-B3686F49C1A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33DF77A3-E9EF-19C2-FCF6-98CC3EEE0C5E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297" name="ZoneTexte 296">
            <a:extLst>
              <a:ext uri="{FF2B5EF4-FFF2-40B4-BE49-F238E27FC236}">
                <a16:creationId xmlns:a16="http://schemas.microsoft.com/office/drawing/2014/main" id="{1EDAFDA1-823B-4BB9-7D38-D53E3BE3B17B}"/>
              </a:ext>
            </a:extLst>
          </p:cNvPr>
          <p:cNvSpPr txBox="1"/>
          <p:nvPr/>
        </p:nvSpPr>
        <p:spPr>
          <a:xfrm>
            <a:off x="535791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1400</a:t>
            </a:r>
          </a:p>
        </p:txBody>
      </p:sp>
      <p:grpSp>
        <p:nvGrpSpPr>
          <p:cNvPr id="298" name="Groupe 297">
            <a:extLst>
              <a:ext uri="{FF2B5EF4-FFF2-40B4-BE49-F238E27FC236}">
                <a16:creationId xmlns:a16="http://schemas.microsoft.com/office/drawing/2014/main" id="{DBA39F24-D39D-41AE-DEFC-E4C3A25B9C45}"/>
              </a:ext>
            </a:extLst>
          </p:cNvPr>
          <p:cNvGrpSpPr/>
          <p:nvPr/>
        </p:nvGrpSpPr>
        <p:grpSpPr>
          <a:xfrm>
            <a:off x="535792" y="3595879"/>
            <a:ext cx="832611" cy="485506"/>
            <a:chOff x="835643" y="615163"/>
            <a:chExt cx="1665283" cy="948268"/>
          </a:xfrm>
        </p:grpSpPr>
        <p:sp>
          <p:nvSpPr>
            <p:cNvPr id="299" name="Rectangle 298">
              <a:extLst>
                <a:ext uri="{FF2B5EF4-FFF2-40B4-BE49-F238E27FC236}">
                  <a16:creationId xmlns:a16="http://schemas.microsoft.com/office/drawing/2014/main" id="{A6D7A73B-F8CB-816A-9CC2-D63934D842B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892221C2-422E-B7AD-AEF9-C912A4C821A6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B8D6784A-A1B7-82CB-EFAA-E7A01B3F77B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4FFD7D60-3D0E-0C9F-1CE5-F81A3B4F3021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10B411E6-82C2-A7E6-5BF7-8B0904B610DC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5" name="Rectangle 314">
              <a:extLst>
                <a:ext uri="{FF2B5EF4-FFF2-40B4-BE49-F238E27FC236}">
                  <a16:creationId xmlns:a16="http://schemas.microsoft.com/office/drawing/2014/main" id="{8C48EEE9-C6EC-8000-19D8-2D991B6F8E1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A18337A4-2E5F-2F25-81AC-7A1168CDA870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18" name="ZoneTexte 317">
            <a:extLst>
              <a:ext uri="{FF2B5EF4-FFF2-40B4-BE49-F238E27FC236}">
                <a16:creationId xmlns:a16="http://schemas.microsoft.com/office/drawing/2014/main" id="{60CEA60F-9F03-3953-AAB3-CB39822F1A7C}"/>
              </a:ext>
            </a:extLst>
          </p:cNvPr>
          <p:cNvSpPr txBox="1"/>
          <p:nvPr/>
        </p:nvSpPr>
        <p:spPr>
          <a:xfrm>
            <a:off x="553706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1004</a:t>
            </a:r>
          </a:p>
        </p:txBody>
      </p:sp>
      <p:grpSp>
        <p:nvGrpSpPr>
          <p:cNvPr id="319" name="Groupe 318">
            <a:extLst>
              <a:ext uri="{FF2B5EF4-FFF2-40B4-BE49-F238E27FC236}">
                <a16:creationId xmlns:a16="http://schemas.microsoft.com/office/drawing/2014/main" id="{88277B43-62ED-45FA-986B-12793BF1D4C4}"/>
              </a:ext>
            </a:extLst>
          </p:cNvPr>
          <p:cNvGrpSpPr/>
          <p:nvPr/>
        </p:nvGrpSpPr>
        <p:grpSpPr>
          <a:xfrm>
            <a:off x="553707" y="4388855"/>
            <a:ext cx="832611" cy="485506"/>
            <a:chOff x="835643" y="615163"/>
            <a:chExt cx="1665283" cy="948268"/>
          </a:xfrm>
        </p:grpSpPr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95860D72-1364-94E6-5D28-385A47E4514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3ABCE43A-4462-A02D-82C6-744B90D6C64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2" name="Rectangle 321">
              <a:extLst>
                <a:ext uri="{FF2B5EF4-FFF2-40B4-BE49-F238E27FC236}">
                  <a16:creationId xmlns:a16="http://schemas.microsoft.com/office/drawing/2014/main" id="{7A18103B-92D4-5F7D-1608-765D3419C70B}"/>
                </a:ext>
              </a:extLst>
            </p:cNvPr>
            <p:cNvSpPr/>
            <p:nvPr/>
          </p:nvSpPr>
          <p:spPr>
            <a:xfrm>
              <a:off x="2026793" y="615163"/>
              <a:ext cx="474132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23" name="Rectangle 322">
              <a:extLst>
                <a:ext uri="{FF2B5EF4-FFF2-40B4-BE49-F238E27FC236}">
                  <a16:creationId xmlns:a16="http://schemas.microsoft.com/office/drawing/2014/main" id="{6AA687A3-CE25-D733-67E2-438AE014BAF3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4" name="Rectangle 323">
              <a:extLst>
                <a:ext uri="{FF2B5EF4-FFF2-40B4-BE49-F238E27FC236}">
                  <a16:creationId xmlns:a16="http://schemas.microsoft.com/office/drawing/2014/main" id="{6A1EA888-5E81-4668-687E-3C50EEE0F72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5" name="Rectangle 324">
              <a:extLst>
                <a:ext uri="{FF2B5EF4-FFF2-40B4-BE49-F238E27FC236}">
                  <a16:creationId xmlns:a16="http://schemas.microsoft.com/office/drawing/2014/main" id="{4F80D575-1F3A-23D4-C161-3E1ADF6B765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6" name="Rectangle 325">
              <a:extLst>
                <a:ext uri="{FF2B5EF4-FFF2-40B4-BE49-F238E27FC236}">
                  <a16:creationId xmlns:a16="http://schemas.microsoft.com/office/drawing/2014/main" id="{81BECBBA-B4E7-4A5B-34F0-CE16865FFB9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28" name="ZoneTexte 327">
            <a:extLst>
              <a:ext uri="{FF2B5EF4-FFF2-40B4-BE49-F238E27FC236}">
                <a16:creationId xmlns:a16="http://schemas.microsoft.com/office/drawing/2014/main" id="{A3E8E5E2-EE31-F3A5-CF41-D948E143E527}"/>
              </a:ext>
            </a:extLst>
          </p:cNvPr>
          <p:cNvSpPr txBox="1"/>
          <p:nvPr/>
        </p:nvSpPr>
        <p:spPr>
          <a:xfrm>
            <a:off x="557322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1050</a:t>
            </a:r>
          </a:p>
        </p:txBody>
      </p:sp>
      <p:grpSp>
        <p:nvGrpSpPr>
          <p:cNvPr id="329" name="Groupe 328">
            <a:extLst>
              <a:ext uri="{FF2B5EF4-FFF2-40B4-BE49-F238E27FC236}">
                <a16:creationId xmlns:a16="http://schemas.microsoft.com/office/drawing/2014/main" id="{19A3EEE2-93B7-6B03-788E-270CC87F3807}"/>
              </a:ext>
            </a:extLst>
          </p:cNvPr>
          <p:cNvGrpSpPr/>
          <p:nvPr/>
        </p:nvGrpSpPr>
        <p:grpSpPr>
          <a:xfrm>
            <a:off x="557323" y="5192500"/>
            <a:ext cx="832611" cy="485506"/>
            <a:chOff x="835643" y="615163"/>
            <a:chExt cx="1665283" cy="948268"/>
          </a:xfrm>
        </p:grpSpPr>
        <p:sp>
          <p:nvSpPr>
            <p:cNvPr id="330" name="Rectangle 329">
              <a:extLst>
                <a:ext uri="{FF2B5EF4-FFF2-40B4-BE49-F238E27FC236}">
                  <a16:creationId xmlns:a16="http://schemas.microsoft.com/office/drawing/2014/main" id="{A2EFFDE1-69E3-8D7D-3160-5E9A59018BAB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31" name="Rectangle 330">
              <a:extLst>
                <a:ext uri="{FF2B5EF4-FFF2-40B4-BE49-F238E27FC236}">
                  <a16:creationId xmlns:a16="http://schemas.microsoft.com/office/drawing/2014/main" id="{D41ADDB3-AC62-95BF-2A74-CDF3E85052A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2" name="Rectangle 331">
              <a:extLst>
                <a:ext uri="{FF2B5EF4-FFF2-40B4-BE49-F238E27FC236}">
                  <a16:creationId xmlns:a16="http://schemas.microsoft.com/office/drawing/2014/main" id="{667B1480-F2C0-A0A2-AF4E-FB256C9FD20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33" name="Rectangle 332">
              <a:extLst>
                <a:ext uri="{FF2B5EF4-FFF2-40B4-BE49-F238E27FC236}">
                  <a16:creationId xmlns:a16="http://schemas.microsoft.com/office/drawing/2014/main" id="{61999A95-6BE1-2DFE-93C5-57DD8D5035E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4" name="Rectangle 333">
              <a:extLst>
                <a:ext uri="{FF2B5EF4-FFF2-40B4-BE49-F238E27FC236}">
                  <a16:creationId xmlns:a16="http://schemas.microsoft.com/office/drawing/2014/main" id="{E4F3CF21-C0BD-A2AD-D918-C5F90A5BB17A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09A7E247-00BB-2C2F-CE71-F00EAE5F99B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6" name="Rectangle 335">
              <a:extLst>
                <a:ext uri="{FF2B5EF4-FFF2-40B4-BE49-F238E27FC236}">
                  <a16:creationId xmlns:a16="http://schemas.microsoft.com/office/drawing/2014/main" id="{47C190EA-3AD9-1F1F-2941-AF9D4B63B51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49" name="ZoneTexte 348">
            <a:extLst>
              <a:ext uri="{FF2B5EF4-FFF2-40B4-BE49-F238E27FC236}">
                <a16:creationId xmlns:a16="http://schemas.microsoft.com/office/drawing/2014/main" id="{2DC3C73F-06EF-8F62-C44F-6A689EAF53E5}"/>
              </a:ext>
            </a:extLst>
          </p:cNvPr>
          <p:cNvSpPr txBox="1"/>
          <p:nvPr/>
        </p:nvSpPr>
        <p:spPr>
          <a:xfrm>
            <a:off x="1699016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2310</a:t>
            </a:r>
          </a:p>
        </p:txBody>
      </p:sp>
      <p:grpSp>
        <p:nvGrpSpPr>
          <p:cNvPr id="353" name="Groupe 352">
            <a:extLst>
              <a:ext uri="{FF2B5EF4-FFF2-40B4-BE49-F238E27FC236}">
                <a16:creationId xmlns:a16="http://schemas.microsoft.com/office/drawing/2014/main" id="{FE8C15F2-1EF1-85B3-80D4-7199DEF9BA92}"/>
              </a:ext>
            </a:extLst>
          </p:cNvPr>
          <p:cNvGrpSpPr/>
          <p:nvPr/>
        </p:nvGrpSpPr>
        <p:grpSpPr>
          <a:xfrm>
            <a:off x="1699017" y="1198211"/>
            <a:ext cx="832611" cy="485506"/>
            <a:chOff x="835643" y="615163"/>
            <a:chExt cx="1665283" cy="948268"/>
          </a:xfrm>
        </p:grpSpPr>
        <p:sp>
          <p:nvSpPr>
            <p:cNvPr id="354" name="Rectangle 353">
              <a:extLst>
                <a:ext uri="{FF2B5EF4-FFF2-40B4-BE49-F238E27FC236}">
                  <a16:creationId xmlns:a16="http://schemas.microsoft.com/office/drawing/2014/main" id="{EF92E412-2077-2D36-E410-CAEA2C6B975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55" name="Rectangle 354">
              <a:extLst>
                <a:ext uri="{FF2B5EF4-FFF2-40B4-BE49-F238E27FC236}">
                  <a16:creationId xmlns:a16="http://schemas.microsoft.com/office/drawing/2014/main" id="{02A4F776-75CC-47BD-7AF1-868A6FABA827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6" name="Rectangle 355">
              <a:extLst>
                <a:ext uri="{FF2B5EF4-FFF2-40B4-BE49-F238E27FC236}">
                  <a16:creationId xmlns:a16="http://schemas.microsoft.com/office/drawing/2014/main" id="{135E5B6F-F27B-026D-5271-17E1348C18D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57" name="Rectangle 356">
              <a:extLst>
                <a:ext uri="{FF2B5EF4-FFF2-40B4-BE49-F238E27FC236}">
                  <a16:creationId xmlns:a16="http://schemas.microsoft.com/office/drawing/2014/main" id="{17E523FB-8DC9-1C98-3EC5-D80ABB58F33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8" name="Rectangle 357">
              <a:extLst>
                <a:ext uri="{FF2B5EF4-FFF2-40B4-BE49-F238E27FC236}">
                  <a16:creationId xmlns:a16="http://schemas.microsoft.com/office/drawing/2014/main" id="{5F0110BC-AF42-813B-0690-F35CD1D46CB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9" name="Rectangle 358">
              <a:extLst>
                <a:ext uri="{FF2B5EF4-FFF2-40B4-BE49-F238E27FC236}">
                  <a16:creationId xmlns:a16="http://schemas.microsoft.com/office/drawing/2014/main" id="{894D1CB3-1893-83C7-F4BB-41FF83E9200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0" name="Rectangle 359">
              <a:extLst>
                <a:ext uri="{FF2B5EF4-FFF2-40B4-BE49-F238E27FC236}">
                  <a16:creationId xmlns:a16="http://schemas.microsoft.com/office/drawing/2014/main" id="{84DF844A-0D5E-CB73-ED53-0A60A88CDD2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62" name="ZoneTexte 361">
            <a:extLst>
              <a:ext uri="{FF2B5EF4-FFF2-40B4-BE49-F238E27FC236}">
                <a16:creationId xmlns:a16="http://schemas.microsoft.com/office/drawing/2014/main" id="{C8DACAFF-39DD-276B-F449-8C1DC6F761F8}"/>
              </a:ext>
            </a:extLst>
          </p:cNvPr>
          <p:cNvSpPr txBox="1"/>
          <p:nvPr/>
        </p:nvSpPr>
        <p:spPr>
          <a:xfrm>
            <a:off x="1702633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2210</a:t>
            </a:r>
          </a:p>
        </p:txBody>
      </p:sp>
      <p:grpSp>
        <p:nvGrpSpPr>
          <p:cNvPr id="363" name="Groupe 362">
            <a:extLst>
              <a:ext uri="{FF2B5EF4-FFF2-40B4-BE49-F238E27FC236}">
                <a16:creationId xmlns:a16="http://schemas.microsoft.com/office/drawing/2014/main" id="{639B27FB-10CF-49B0-F3A4-D4F124687606}"/>
              </a:ext>
            </a:extLst>
          </p:cNvPr>
          <p:cNvGrpSpPr/>
          <p:nvPr/>
        </p:nvGrpSpPr>
        <p:grpSpPr>
          <a:xfrm>
            <a:off x="1702634" y="2001856"/>
            <a:ext cx="832611" cy="485506"/>
            <a:chOff x="835643" y="615163"/>
            <a:chExt cx="1665283" cy="948268"/>
          </a:xfrm>
        </p:grpSpPr>
        <p:sp>
          <p:nvSpPr>
            <p:cNvPr id="364" name="Rectangle 363">
              <a:extLst>
                <a:ext uri="{FF2B5EF4-FFF2-40B4-BE49-F238E27FC236}">
                  <a16:creationId xmlns:a16="http://schemas.microsoft.com/office/drawing/2014/main" id="{3E6BE195-DD33-DBCA-11CC-EFC537A0E77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65" name="Rectangle 364">
              <a:extLst>
                <a:ext uri="{FF2B5EF4-FFF2-40B4-BE49-F238E27FC236}">
                  <a16:creationId xmlns:a16="http://schemas.microsoft.com/office/drawing/2014/main" id="{E4814200-5412-94DF-7A32-364FD7A69B1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6" name="Rectangle 365">
              <a:extLst>
                <a:ext uri="{FF2B5EF4-FFF2-40B4-BE49-F238E27FC236}">
                  <a16:creationId xmlns:a16="http://schemas.microsoft.com/office/drawing/2014/main" id="{BD46E243-0E27-C331-6EA3-5561F1DCB35D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67" name="Rectangle 366">
              <a:extLst>
                <a:ext uri="{FF2B5EF4-FFF2-40B4-BE49-F238E27FC236}">
                  <a16:creationId xmlns:a16="http://schemas.microsoft.com/office/drawing/2014/main" id="{F64C3921-CB8D-6631-8437-8ADE796AF7B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A68243BE-8C82-A2CA-37B9-FC04B710F3E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9" name="Rectangle 368">
              <a:extLst>
                <a:ext uri="{FF2B5EF4-FFF2-40B4-BE49-F238E27FC236}">
                  <a16:creationId xmlns:a16="http://schemas.microsoft.com/office/drawing/2014/main" id="{B13C323E-BC09-3E77-9E12-8D0C24EEF82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0" name="Rectangle 369">
              <a:extLst>
                <a:ext uri="{FF2B5EF4-FFF2-40B4-BE49-F238E27FC236}">
                  <a16:creationId xmlns:a16="http://schemas.microsoft.com/office/drawing/2014/main" id="{1BEE5AEF-0D5F-5305-ACF8-3172C3338F6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71" name="ZoneTexte 370">
            <a:extLst>
              <a:ext uri="{FF2B5EF4-FFF2-40B4-BE49-F238E27FC236}">
                <a16:creationId xmlns:a16="http://schemas.microsoft.com/office/drawing/2014/main" id="{6507B59C-4724-87D7-5924-F0625EE4CEF5}"/>
              </a:ext>
            </a:extLst>
          </p:cNvPr>
          <p:cNvSpPr txBox="1"/>
          <p:nvPr/>
        </p:nvSpPr>
        <p:spPr>
          <a:xfrm>
            <a:off x="1700690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201</a:t>
            </a:r>
          </a:p>
        </p:txBody>
      </p:sp>
      <p:grpSp>
        <p:nvGrpSpPr>
          <p:cNvPr id="372" name="Groupe 371">
            <a:extLst>
              <a:ext uri="{FF2B5EF4-FFF2-40B4-BE49-F238E27FC236}">
                <a16:creationId xmlns:a16="http://schemas.microsoft.com/office/drawing/2014/main" id="{3B0A5A1B-86D5-B515-EA05-9A869A8A246D}"/>
              </a:ext>
            </a:extLst>
          </p:cNvPr>
          <p:cNvGrpSpPr/>
          <p:nvPr/>
        </p:nvGrpSpPr>
        <p:grpSpPr>
          <a:xfrm>
            <a:off x="1700691" y="2792234"/>
            <a:ext cx="832611" cy="485506"/>
            <a:chOff x="835643" y="615163"/>
            <a:chExt cx="1665283" cy="948268"/>
          </a:xfrm>
        </p:grpSpPr>
        <p:sp>
          <p:nvSpPr>
            <p:cNvPr id="373" name="Rectangle 372">
              <a:extLst>
                <a:ext uri="{FF2B5EF4-FFF2-40B4-BE49-F238E27FC236}">
                  <a16:creationId xmlns:a16="http://schemas.microsoft.com/office/drawing/2014/main" id="{E1F272BE-17D6-7955-63B5-E17D9BBD1B45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id="{A0B12039-64FC-AAD3-F881-AD23F7899B2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5" name="Rectangle 374">
              <a:extLst>
                <a:ext uri="{FF2B5EF4-FFF2-40B4-BE49-F238E27FC236}">
                  <a16:creationId xmlns:a16="http://schemas.microsoft.com/office/drawing/2014/main" id="{0996C6B7-0BEE-794E-993D-19ABCDD6AC6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76" name="Rectangle 375">
              <a:extLst>
                <a:ext uri="{FF2B5EF4-FFF2-40B4-BE49-F238E27FC236}">
                  <a16:creationId xmlns:a16="http://schemas.microsoft.com/office/drawing/2014/main" id="{67054A54-66FE-8FDC-7150-D250243CFE7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7" name="Rectangle 376">
              <a:extLst>
                <a:ext uri="{FF2B5EF4-FFF2-40B4-BE49-F238E27FC236}">
                  <a16:creationId xmlns:a16="http://schemas.microsoft.com/office/drawing/2014/main" id="{C1E8E364-9B4A-BF6B-2397-B3DFC2412E50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8" name="Rectangle 377">
              <a:extLst>
                <a:ext uri="{FF2B5EF4-FFF2-40B4-BE49-F238E27FC236}">
                  <a16:creationId xmlns:a16="http://schemas.microsoft.com/office/drawing/2014/main" id="{335A0B10-5F60-B404-3639-E775107738DE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9" name="Rectangle 378">
              <a:extLst>
                <a:ext uri="{FF2B5EF4-FFF2-40B4-BE49-F238E27FC236}">
                  <a16:creationId xmlns:a16="http://schemas.microsoft.com/office/drawing/2014/main" id="{BBE13EA5-3549-5240-E9E8-609AE69743C9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80" name="ZoneTexte 379">
            <a:extLst>
              <a:ext uri="{FF2B5EF4-FFF2-40B4-BE49-F238E27FC236}">
                <a16:creationId xmlns:a16="http://schemas.microsoft.com/office/drawing/2014/main" id="{6187DF63-A6B2-88FD-B879-7910793AD432}"/>
              </a:ext>
            </a:extLst>
          </p:cNvPr>
          <p:cNvSpPr txBox="1"/>
          <p:nvPr/>
        </p:nvSpPr>
        <p:spPr>
          <a:xfrm>
            <a:off x="1704307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2012</a:t>
            </a:r>
          </a:p>
        </p:txBody>
      </p:sp>
      <p:grpSp>
        <p:nvGrpSpPr>
          <p:cNvPr id="381" name="Groupe 380">
            <a:extLst>
              <a:ext uri="{FF2B5EF4-FFF2-40B4-BE49-F238E27FC236}">
                <a16:creationId xmlns:a16="http://schemas.microsoft.com/office/drawing/2014/main" id="{AF79F66A-9F04-2CA5-5B59-744B7FCF12FA}"/>
              </a:ext>
            </a:extLst>
          </p:cNvPr>
          <p:cNvGrpSpPr/>
          <p:nvPr/>
        </p:nvGrpSpPr>
        <p:grpSpPr>
          <a:xfrm>
            <a:off x="1704307" y="3595879"/>
            <a:ext cx="832611" cy="485506"/>
            <a:chOff x="835643" y="615163"/>
            <a:chExt cx="1665283" cy="948268"/>
          </a:xfrm>
        </p:grpSpPr>
        <p:sp>
          <p:nvSpPr>
            <p:cNvPr id="382" name="Rectangle 381">
              <a:extLst>
                <a:ext uri="{FF2B5EF4-FFF2-40B4-BE49-F238E27FC236}">
                  <a16:creationId xmlns:a16="http://schemas.microsoft.com/office/drawing/2014/main" id="{CA272B29-AE1C-67F5-8ACA-5F21C4EE821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83" name="Rectangle 382">
              <a:extLst>
                <a:ext uri="{FF2B5EF4-FFF2-40B4-BE49-F238E27FC236}">
                  <a16:creationId xmlns:a16="http://schemas.microsoft.com/office/drawing/2014/main" id="{5D71BC5F-109B-A8A3-DE43-29955738FE1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4" name="Rectangle 383">
              <a:extLst>
                <a:ext uri="{FF2B5EF4-FFF2-40B4-BE49-F238E27FC236}">
                  <a16:creationId xmlns:a16="http://schemas.microsoft.com/office/drawing/2014/main" id="{18E1B44C-EDBC-E7B0-388E-57B9AE690ED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85" name="Rectangle 384">
              <a:extLst>
                <a:ext uri="{FF2B5EF4-FFF2-40B4-BE49-F238E27FC236}">
                  <a16:creationId xmlns:a16="http://schemas.microsoft.com/office/drawing/2014/main" id="{618ED6B5-98B7-40C4-C9C6-EE15ECA248B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6" name="Rectangle 385">
              <a:extLst>
                <a:ext uri="{FF2B5EF4-FFF2-40B4-BE49-F238E27FC236}">
                  <a16:creationId xmlns:a16="http://schemas.microsoft.com/office/drawing/2014/main" id="{44E29E39-1C6B-79DC-C1DF-44267CA143C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7" name="Rectangle 386">
              <a:extLst>
                <a:ext uri="{FF2B5EF4-FFF2-40B4-BE49-F238E27FC236}">
                  <a16:creationId xmlns:a16="http://schemas.microsoft.com/office/drawing/2014/main" id="{1F5C2607-B069-5E49-21F3-890365D70E3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6BF3E223-BAEB-1EFE-EF99-8834403C3BA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89" name="ZoneTexte 388">
            <a:extLst>
              <a:ext uri="{FF2B5EF4-FFF2-40B4-BE49-F238E27FC236}">
                <a16:creationId xmlns:a16="http://schemas.microsoft.com/office/drawing/2014/main" id="{632B86C7-5584-B93C-6D30-3DD9E87C6589}"/>
              </a:ext>
            </a:extLst>
          </p:cNvPr>
          <p:cNvSpPr txBox="1"/>
          <p:nvPr/>
        </p:nvSpPr>
        <p:spPr>
          <a:xfrm>
            <a:off x="1722221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2202</a:t>
            </a:r>
          </a:p>
        </p:txBody>
      </p:sp>
      <p:grpSp>
        <p:nvGrpSpPr>
          <p:cNvPr id="390" name="Groupe 389">
            <a:extLst>
              <a:ext uri="{FF2B5EF4-FFF2-40B4-BE49-F238E27FC236}">
                <a16:creationId xmlns:a16="http://schemas.microsoft.com/office/drawing/2014/main" id="{A361D26B-D89D-87B8-F427-6AC810A02652}"/>
              </a:ext>
            </a:extLst>
          </p:cNvPr>
          <p:cNvGrpSpPr/>
          <p:nvPr/>
        </p:nvGrpSpPr>
        <p:grpSpPr>
          <a:xfrm>
            <a:off x="1722222" y="4388855"/>
            <a:ext cx="832611" cy="485506"/>
            <a:chOff x="835643" y="615163"/>
            <a:chExt cx="1665283" cy="948268"/>
          </a:xfrm>
        </p:grpSpPr>
        <p:sp>
          <p:nvSpPr>
            <p:cNvPr id="391" name="Rectangle 390">
              <a:extLst>
                <a:ext uri="{FF2B5EF4-FFF2-40B4-BE49-F238E27FC236}">
                  <a16:creationId xmlns:a16="http://schemas.microsoft.com/office/drawing/2014/main" id="{2E3CB7CC-6302-774C-108A-471E7D581BB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92" name="Rectangle 391">
              <a:extLst>
                <a:ext uri="{FF2B5EF4-FFF2-40B4-BE49-F238E27FC236}">
                  <a16:creationId xmlns:a16="http://schemas.microsoft.com/office/drawing/2014/main" id="{001DF363-8500-67C9-7FBC-B1D992BC2872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3" name="Rectangle 392">
              <a:extLst>
                <a:ext uri="{FF2B5EF4-FFF2-40B4-BE49-F238E27FC236}">
                  <a16:creationId xmlns:a16="http://schemas.microsoft.com/office/drawing/2014/main" id="{05509D6E-6D11-5709-ADE0-4A1610CDC837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94" name="Rectangle 393">
              <a:extLst>
                <a:ext uri="{FF2B5EF4-FFF2-40B4-BE49-F238E27FC236}">
                  <a16:creationId xmlns:a16="http://schemas.microsoft.com/office/drawing/2014/main" id="{A75A0E7E-202B-3C5B-A3EF-747C56041E7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91BE76CE-EEB7-59AF-F98E-68C36F9D3F8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6" name="Rectangle 395">
              <a:extLst>
                <a:ext uri="{FF2B5EF4-FFF2-40B4-BE49-F238E27FC236}">
                  <a16:creationId xmlns:a16="http://schemas.microsoft.com/office/drawing/2014/main" id="{E5A1B19E-AF21-6DD8-9C4E-67CB94BDA0E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7" name="Rectangle 396">
              <a:extLst>
                <a:ext uri="{FF2B5EF4-FFF2-40B4-BE49-F238E27FC236}">
                  <a16:creationId xmlns:a16="http://schemas.microsoft.com/office/drawing/2014/main" id="{41ED23DA-91B8-DA67-3612-56EB93D95A7B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98" name="ZoneTexte 397">
            <a:extLst>
              <a:ext uri="{FF2B5EF4-FFF2-40B4-BE49-F238E27FC236}">
                <a16:creationId xmlns:a16="http://schemas.microsoft.com/office/drawing/2014/main" id="{67A52561-8588-6A21-EF88-B203C94548B4}"/>
              </a:ext>
            </a:extLst>
          </p:cNvPr>
          <p:cNvSpPr txBox="1"/>
          <p:nvPr/>
        </p:nvSpPr>
        <p:spPr>
          <a:xfrm>
            <a:off x="1725838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2131</a:t>
            </a:r>
          </a:p>
        </p:txBody>
      </p:sp>
      <p:grpSp>
        <p:nvGrpSpPr>
          <p:cNvPr id="399" name="Groupe 398">
            <a:extLst>
              <a:ext uri="{FF2B5EF4-FFF2-40B4-BE49-F238E27FC236}">
                <a16:creationId xmlns:a16="http://schemas.microsoft.com/office/drawing/2014/main" id="{A6805F9D-0846-4FF9-4206-6F5AA23308BA}"/>
              </a:ext>
            </a:extLst>
          </p:cNvPr>
          <p:cNvGrpSpPr/>
          <p:nvPr/>
        </p:nvGrpSpPr>
        <p:grpSpPr>
          <a:xfrm>
            <a:off x="1725839" y="5192500"/>
            <a:ext cx="832611" cy="485506"/>
            <a:chOff x="835643" y="615163"/>
            <a:chExt cx="1665283" cy="948268"/>
          </a:xfrm>
        </p:grpSpPr>
        <p:sp>
          <p:nvSpPr>
            <p:cNvPr id="400" name="Rectangle 399">
              <a:extLst>
                <a:ext uri="{FF2B5EF4-FFF2-40B4-BE49-F238E27FC236}">
                  <a16:creationId xmlns:a16="http://schemas.microsoft.com/office/drawing/2014/main" id="{03FD101D-D8BC-6241-0C41-E7812125787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01" name="Rectangle 400">
              <a:extLst>
                <a:ext uri="{FF2B5EF4-FFF2-40B4-BE49-F238E27FC236}">
                  <a16:creationId xmlns:a16="http://schemas.microsoft.com/office/drawing/2014/main" id="{E6179B24-49B7-8682-4E36-48F34D563CB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AE32C4B6-21D8-8C4C-7416-23E82445A4A9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03" name="Rectangle 402">
              <a:extLst>
                <a:ext uri="{FF2B5EF4-FFF2-40B4-BE49-F238E27FC236}">
                  <a16:creationId xmlns:a16="http://schemas.microsoft.com/office/drawing/2014/main" id="{4E64CA1E-0866-963D-090B-D2454EC6895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4" name="Rectangle 403">
              <a:extLst>
                <a:ext uri="{FF2B5EF4-FFF2-40B4-BE49-F238E27FC236}">
                  <a16:creationId xmlns:a16="http://schemas.microsoft.com/office/drawing/2014/main" id="{8DA46650-E6F9-6A9E-A139-8E7BC39AB41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5" name="Rectangle 404">
              <a:extLst>
                <a:ext uri="{FF2B5EF4-FFF2-40B4-BE49-F238E27FC236}">
                  <a16:creationId xmlns:a16="http://schemas.microsoft.com/office/drawing/2014/main" id="{86B41851-6035-9D46-6BBB-5B08ACFF565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6" name="Rectangle 405">
              <a:extLst>
                <a:ext uri="{FF2B5EF4-FFF2-40B4-BE49-F238E27FC236}">
                  <a16:creationId xmlns:a16="http://schemas.microsoft.com/office/drawing/2014/main" id="{97652666-32EB-5D46-1AA5-E501098C90F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6324FABE-EDE6-88E8-FF22-482458CE4852}"/>
              </a:ext>
            </a:extLst>
          </p:cNvPr>
          <p:cNvSpPr txBox="1"/>
          <p:nvPr/>
        </p:nvSpPr>
        <p:spPr>
          <a:xfrm>
            <a:off x="2866695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2410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ACB567AA-27AF-972D-F3EC-8F525A594242}"/>
              </a:ext>
            </a:extLst>
          </p:cNvPr>
          <p:cNvGrpSpPr/>
          <p:nvPr/>
        </p:nvGrpSpPr>
        <p:grpSpPr>
          <a:xfrm>
            <a:off x="2866696" y="1198211"/>
            <a:ext cx="832611" cy="485506"/>
            <a:chOff x="835643" y="615163"/>
            <a:chExt cx="1665283" cy="94826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B2951F2-084A-3363-9C43-BEA898F83E4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DDE08C8-5D1B-266D-00AB-5AA3638CDAE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68A7E9A-2277-4B5C-9628-23E357B871E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357BD93-1CC1-A336-A287-5229B98A0722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8B5D7BA-6D7A-EE8E-DF4B-78EC19F4D0A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6E7FD3-5221-CF68-1D2E-A2DFA3969396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D8E754B-944A-6F51-13DC-0CBBE6C7C34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4" name="ZoneTexte 33">
            <a:extLst>
              <a:ext uri="{FF2B5EF4-FFF2-40B4-BE49-F238E27FC236}">
                <a16:creationId xmlns:a16="http://schemas.microsoft.com/office/drawing/2014/main" id="{5D957778-35E0-B643-37AE-1796069F9813}"/>
              </a:ext>
            </a:extLst>
          </p:cNvPr>
          <p:cNvSpPr txBox="1"/>
          <p:nvPr/>
        </p:nvSpPr>
        <p:spPr>
          <a:xfrm>
            <a:off x="2870311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2400</a:t>
            </a:r>
          </a:p>
        </p:txBody>
      </p:sp>
      <p:grpSp>
        <p:nvGrpSpPr>
          <p:cNvPr id="117" name="Groupe 116">
            <a:extLst>
              <a:ext uri="{FF2B5EF4-FFF2-40B4-BE49-F238E27FC236}">
                <a16:creationId xmlns:a16="http://schemas.microsoft.com/office/drawing/2014/main" id="{06DBB8A8-0F2A-1319-E755-B841848E27FF}"/>
              </a:ext>
            </a:extLst>
          </p:cNvPr>
          <p:cNvGrpSpPr/>
          <p:nvPr/>
        </p:nvGrpSpPr>
        <p:grpSpPr>
          <a:xfrm>
            <a:off x="2870312" y="2001856"/>
            <a:ext cx="832611" cy="485506"/>
            <a:chOff x="835643" y="615163"/>
            <a:chExt cx="1665283" cy="948268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D95DB6A5-0605-BE54-0DF6-E54B954F7A7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7B4B5F2C-A7E3-98D2-C3BB-44498AE6DBD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B70A46C7-A380-EFC2-6D22-AABD65D393A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56389AD-87C0-13AA-A250-4D7708D0F4C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B9C9C64D-9025-B7B5-1474-6BCFF6CD93F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8CBEC2C9-1135-1E63-FB6A-556A2AD23845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C13ED0C5-36B8-C1C6-ACB6-9B38F77AC26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35" name="ZoneTexte 134">
            <a:extLst>
              <a:ext uri="{FF2B5EF4-FFF2-40B4-BE49-F238E27FC236}">
                <a16:creationId xmlns:a16="http://schemas.microsoft.com/office/drawing/2014/main" id="{D3C66E2F-FED5-63E6-80D1-DD13E42F794A}"/>
              </a:ext>
            </a:extLst>
          </p:cNvPr>
          <p:cNvSpPr txBox="1"/>
          <p:nvPr/>
        </p:nvSpPr>
        <p:spPr>
          <a:xfrm>
            <a:off x="2868369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2014</a:t>
            </a:r>
          </a:p>
        </p:txBody>
      </p:sp>
      <p:grpSp>
        <p:nvGrpSpPr>
          <p:cNvPr id="137" name="Groupe 136">
            <a:extLst>
              <a:ext uri="{FF2B5EF4-FFF2-40B4-BE49-F238E27FC236}">
                <a16:creationId xmlns:a16="http://schemas.microsoft.com/office/drawing/2014/main" id="{518AF307-4030-2395-9DB4-5CDF73E52869}"/>
              </a:ext>
            </a:extLst>
          </p:cNvPr>
          <p:cNvGrpSpPr/>
          <p:nvPr/>
        </p:nvGrpSpPr>
        <p:grpSpPr>
          <a:xfrm>
            <a:off x="2868370" y="2792234"/>
            <a:ext cx="832611" cy="485506"/>
            <a:chOff x="835643" y="615163"/>
            <a:chExt cx="1665283" cy="948268"/>
          </a:xfrm>
        </p:grpSpPr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A9685D4C-94DC-4372-A160-D9C855430D7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4361F814-99C8-4BB3-B86A-3A3D057AAF97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57FD416E-8267-174C-E7B2-6063C00B9B6C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87A2EBCE-042E-8DDD-D1A8-DEA589352F17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2EDB3381-BEB2-2E3D-E45B-363B04137FF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D96560ED-7E7F-F6A8-7497-4639C27BD65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D23A27FD-01E2-B40C-8821-BB4BDAFBCFE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83" name="ZoneTexte 182">
            <a:extLst>
              <a:ext uri="{FF2B5EF4-FFF2-40B4-BE49-F238E27FC236}">
                <a16:creationId xmlns:a16="http://schemas.microsoft.com/office/drawing/2014/main" id="{F71DDAA0-5249-959C-4221-B8D8C4CA56AC}"/>
              </a:ext>
            </a:extLst>
          </p:cNvPr>
          <p:cNvSpPr txBox="1"/>
          <p:nvPr/>
        </p:nvSpPr>
        <p:spPr>
          <a:xfrm>
            <a:off x="2871985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2004</a:t>
            </a:r>
          </a:p>
        </p:txBody>
      </p:sp>
      <p:grpSp>
        <p:nvGrpSpPr>
          <p:cNvPr id="184" name="Groupe 183">
            <a:extLst>
              <a:ext uri="{FF2B5EF4-FFF2-40B4-BE49-F238E27FC236}">
                <a16:creationId xmlns:a16="http://schemas.microsoft.com/office/drawing/2014/main" id="{A4CF9F5A-504E-B4EE-D171-38503F7F208E}"/>
              </a:ext>
            </a:extLst>
          </p:cNvPr>
          <p:cNvGrpSpPr/>
          <p:nvPr/>
        </p:nvGrpSpPr>
        <p:grpSpPr>
          <a:xfrm>
            <a:off x="2871986" y="3595879"/>
            <a:ext cx="832611" cy="485506"/>
            <a:chOff x="835643" y="615163"/>
            <a:chExt cx="1665283" cy="948268"/>
          </a:xfrm>
        </p:grpSpPr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7CDBFD72-9DEC-3D4A-DC71-6742B322D426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670A0263-0129-656F-E93E-51FB49C8726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E7DEBA5F-AD55-2FC1-7304-91B582BB90F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AA5AA9FC-5437-60D4-7EC1-22080109406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C431DAB8-183E-E1ED-4524-C57E7A61421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290F4613-52A1-4C8F-3736-DC2D387F2054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7" name="Rectangle 326">
              <a:extLst>
                <a:ext uri="{FF2B5EF4-FFF2-40B4-BE49-F238E27FC236}">
                  <a16:creationId xmlns:a16="http://schemas.microsoft.com/office/drawing/2014/main" id="{DD7FAF5C-CB57-92FD-43C6-7963D9BD218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40" name="ZoneTexte 339">
            <a:extLst>
              <a:ext uri="{FF2B5EF4-FFF2-40B4-BE49-F238E27FC236}">
                <a16:creationId xmlns:a16="http://schemas.microsoft.com/office/drawing/2014/main" id="{102C4B69-41F2-FD80-2B8B-10F2AB956F1F}"/>
              </a:ext>
            </a:extLst>
          </p:cNvPr>
          <p:cNvSpPr txBox="1"/>
          <p:nvPr/>
        </p:nvSpPr>
        <p:spPr>
          <a:xfrm>
            <a:off x="2889900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2050</a:t>
            </a:r>
          </a:p>
        </p:txBody>
      </p:sp>
      <p:grpSp>
        <p:nvGrpSpPr>
          <p:cNvPr id="341" name="Groupe 340">
            <a:extLst>
              <a:ext uri="{FF2B5EF4-FFF2-40B4-BE49-F238E27FC236}">
                <a16:creationId xmlns:a16="http://schemas.microsoft.com/office/drawing/2014/main" id="{9DB88B7A-B8C6-69E6-7CB0-A4E267CF0EB6}"/>
              </a:ext>
            </a:extLst>
          </p:cNvPr>
          <p:cNvGrpSpPr/>
          <p:nvPr/>
        </p:nvGrpSpPr>
        <p:grpSpPr>
          <a:xfrm>
            <a:off x="2889901" y="4388855"/>
            <a:ext cx="832611" cy="485506"/>
            <a:chOff x="835643" y="615163"/>
            <a:chExt cx="1665283" cy="948268"/>
          </a:xfrm>
        </p:grpSpPr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8C19BF8D-5735-AFD7-44BB-823CCF4B96C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17" name="Rectangle 416">
              <a:extLst>
                <a:ext uri="{FF2B5EF4-FFF2-40B4-BE49-F238E27FC236}">
                  <a16:creationId xmlns:a16="http://schemas.microsoft.com/office/drawing/2014/main" id="{7EBD1C46-32C0-B87D-F591-571187ECAAD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18" name="Rectangle 417">
              <a:extLst>
                <a:ext uri="{FF2B5EF4-FFF2-40B4-BE49-F238E27FC236}">
                  <a16:creationId xmlns:a16="http://schemas.microsoft.com/office/drawing/2014/main" id="{87B233B9-9F70-6F64-481B-645E664DC9E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19" name="Rectangle 418">
              <a:extLst>
                <a:ext uri="{FF2B5EF4-FFF2-40B4-BE49-F238E27FC236}">
                  <a16:creationId xmlns:a16="http://schemas.microsoft.com/office/drawing/2014/main" id="{5AFE6250-A642-D48C-95CC-E43FF9B3CB32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0" name="Rectangle 419">
              <a:extLst>
                <a:ext uri="{FF2B5EF4-FFF2-40B4-BE49-F238E27FC236}">
                  <a16:creationId xmlns:a16="http://schemas.microsoft.com/office/drawing/2014/main" id="{5D3F8FD3-C236-775E-6F84-155EBE777E1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1" name="Rectangle 420">
              <a:extLst>
                <a:ext uri="{FF2B5EF4-FFF2-40B4-BE49-F238E27FC236}">
                  <a16:creationId xmlns:a16="http://schemas.microsoft.com/office/drawing/2014/main" id="{6239826D-D0C4-9CA5-C4BB-97185A765D14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2" name="Rectangle 421">
              <a:extLst>
                <a:ext uri="{FF2B5EF4-FFF2-40B4-BE49-F238E27FC236}">
                  <a16:creationId xmlns:a16="http://schemas.microsoft.com/office/drawing/2014/main" id="{32417173-C9E5-B6F0-24A3-A768ACC9B8B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23" name="ZoneTexte 422">
            <a:extLst>
              <a:ext uri="{FF2B5EF4-FFF2-40B4-BE49-F238E27FC236}">
                <a16:creationId xmlns:a16="http://schemas.microsoft.com/office/drawing/2014/main" id="{558D69C0-6E40-3DB9-C150-51C74DF339B9}"/>
              </a:ext>
            </a:extLst>
          </p:cNvPr>
          <p:cNvSpPr txBox="1"/>
          <p:nvPr/>
        </p:nvSpPr>
        <p:spPr>
          <a:xfrm>
            <a:off x="2893516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424" name="Groupe 423">
            <a:extLst>
              <a:ext uri="{FF2B5EF4-FFF2-40B4-BE49-F238E27FC236}">
                <a16:creationId xmlns:a16="http://schemas.microsoft.com/office/drawing/2014/main" id="{088B8F0C-75F1-4AE2-4C04-F6DA761FF208}"/>
              </a:ext>
            </a:extLst>
          </p:cNvPr>
          <p:cNvGrpSpPr/>
          <p:nvPr/>
        </p:nvGrpSpPr>
        <p:grpSpPr>
          <a:xfrm>
            <a:off x="2893517" y="5192500"/>
            <a:ext cx="832611" cy="485506"/>
            <a:chOff x="835643" y="615163"/>
            <a:chExt cx="1665283" cy="948268"/>
          </a:xfrm>
        </p:grpSpPr>
        <p:sp>
          <p:nvSpPr>
            <p:cNvPr id="425" name="Rectangle 424">
              <a:extLst>
                <a:ext uri="{FF2B5EF4-FFF2-40B4-BE49-F238E27FC236}">
                  <a16:creationId xmlns:a16="http://schemas.microsoft.com/office/drawing/2014/main" id="{1D0FBFCB-62DC-A33F-D261-C516433BD073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26" name="Rectangle 425">
              <a:extLst>
                <a:ext uri="{FF2B5EF4-FFF2-40B4-BE49-F238E27FC236}">
                  <a16:creationId xmlns:a16="http://schemas.microsoft.com/office/drawing/2014/main" id="{D8240B4A-0507-C4BD-4C15-E663BD409808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7" name="Rectangle 426">
              <a:extLst>
                <a:ext uri="{FF2B5EF4-FFF2-40B4-BE49-F238E27FC236}">
                  <a16:creationId xmlns:a16="http://schemas.microsoft.com/office/drawing/2014/main" id="{36E5E20C-F653-AE72-9E52-6E02051236E8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28" name="Rectangle 427">
              <a:extLst>
                <a:ext uri="{FF2B5EF4-FFF2-40B4-BE49-F238E27FC236}">
                  <a16:creationId xmlns:a16="http://schemas.microsoft.com/office/drawing/2014/main" id="{354CC036-7677-D4B2-2136-832708F0B3D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9" name="Rectangle 428">
              <a:extLst>
                <a:ext uri="{FF2B5EF4-FFF2-40B4-BE49-F238E27FC236}">
                  <a16:creationId xmlns:a16="http://schemas.microsoft.com/office/drawing/2014/main" id="{3F0E387F-0ABC-C3B0-C957-3FA914AC8C1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0" name="Rectangle 429">
              <a:extLst>
                <a:ext uri="{FF2B5EF4-FFF2-40B4-BE49-F238E27FC236}">
                  <a16:creationId xmlns:a16="http://schemas.microsoft.com/office/drawing/2014/main" id="{E47C1575-5866-8D60-8DB5-5680B4E67F3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1" name="Rectangle 430">
              <a:extLst>
                <a:ext uri="{FF2B5EF4-FFF2-40B4-BE49-F238E27FC236}">
                  <a16:creationId xmlns:a16="http://schemas.microsoft.com/office/drawing/2014/main" id="{2ABF5742-BD71-DD64-484A-54FA75258348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32" name="ZoneTexte 431">
            <a:extLst>
              <a:ext uri="{FF2B5EF4-FFF2-40B4-BE49-F238E27FC236}">
                <a16:creationId xmlns:a16="http://schemas.microsoft.com/office/drawing/2014/main" id="{0C722520-FF79-4445-223B-6646536A5631}"/>
              </a:ext>
            </a:extLst>
          </p:cNvPr>
          <p:cNvSpPr txBox="1"/>
          <p:nvPr/>
        </p:nvSpPr>
        <p:spPr>
          <a:xfrm>
            <a:off x="3911386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3313</a:t>
            </a:r>
          </a:p>
        </p:txBody>
      </p:sp>
      <p:grpSp>
        <p:nvGrpSpPr>
          <p:cNvPr id="433" name="Groupe 432">
            <a:extLst>
              <a:ext uri="{FF2B5EF4-FFF2-40B4-BE49-F238E27FC236}">
                <a16:creationId xmlns:a16="http://schemas.microsoft.com/office/drawing/2014/main" id="{6979B44C-035D-4BC6-6DB6-23EF4F80C9D5}"/>
              </a:ext>
            </a:extLst>
          </p:cNvPr>
          <p:cNvGrpSpPr/>
          <p:nvPr/>
        </p:nvGrpSpPr>
        <p:grpSpPr>
          <a:xfrm>
            <a:off x="3911386" y="1198211"/>
            <a:ext cx="832611" cy="485506"/>
            <a:chOff x="835643" y="615163"/>
            <a:chExt cx="1665283" cy="948268"/>
          </a:xfrm>
        </p:grpSpPr>
        <p:sp>
          <p:nvSpPr>
            <p:cNvPr id="434" name="Rectangle 433">
              <a:extLst>
                <a:ext uri="{FF2B5EF4-FFF2-40B4-BE49-F238E27FC236}">
                  <a16:creationId xmlns:a16="http://schemas.microsoft.com/office/drawing/2014/main" id="{9B0BC2AB-11D8-75BC-1BDC-C5D468413A3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35" name="Rectangle 434">
              <a:extLst>
                <a:ext uri="{FF2B5EF4-FFF2-40B4-BE49-F238E27FC236}">
                  <a16:creationId xmlns:a16="http://schemas.microsoft.com/office/drawing/2014/main" id="{3610C256-0890-E34D-B2F0-2C70207AE03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6" name="Rectangle 435">
              <a:extLst>
                <a:ext uri="{FF2B5EF4-FFF2-40B4-BE49-F238E27FC236}">
                  <a16:creationId xmlns:a16="http://schemas.microsoft.com/office/drawing/2014/main" id="{D45782DE-CC6C-C4F2-95FD-30D18AB735FC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37" name="Rectangle 436">
              <a:extLst>
                <a:ext uri="{FF2B5EF4-FFF2-40B4-BE49-F238E27FC236}">
                  <a16:creationId xmlns:a16="http://schemas.microsoft.com/office/drawing/2014/main" id="{0BD62C79-A86B-0E7B-4964-8D8AEF9AACEF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8" name="Rectangle 437">
              <a:extLst>
                <a:ext uri="{FF2B5EF4-FFF2-40B4-BE49-F238E27FC236}">
                  <a16:creationId xmlns:a16="http://schemas.microsoft.com/office/drawing/2014/main" id="{696082A7-D537-9EF1-4A39-C14658BBC497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9" name="Rectangle 438">
              <a:extLst>
                <a:ext uri="{FF2B5EF4-FFF2-40B4-BE49-F238E27FC236}">
                  <a16:creationId xmlns:a16="http://schemas.microsoft.com/office/drawing/2014/main" id="{352C993E-B963-1F01-8172-B743AFD2AEC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0" name="Rectangle 439">
              <a:extLst>
                <a:ext uri="{FF2B5EF4-FFF2-40B4-BE49-F238E27FC236}">
                  <a16:creationId xmlns:a16="http://schemas.microsoft.com/office/drawing/2014/main" id="{E1EEF547-D421-EF1F-6773-CBDA1535B0F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41" name="ZoneTexte 440">
            <a:extLst>
              <a:ext uri="{FF2B5EF4-FFF2-40B4-BE49-F238E27FC236}">
                <a16:creationId xmlns:a16="http://schemas.microsoft.com/office/drawing/2014/main" id="{866794CD-1709-D946-1FF2-7DF989ECEE7B}"/>
              </a:ext>
            </a:extLst>
          </p:cNvPr>
          <p:cNvSpPr txBox="1"/>
          <p:nvPr/>
        </p:nvSpPr>
        <p:spPr>
          <a:xfrm>
            <a:off x="3915002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3312</a:t>
            </a:r>
          </a:p>
        </p:txBody>
      </p:sp>
      <p:grpSp>
        <p:nvGrpSpPr>
          <p:cNvPr id="442" name="Groupe 441">
            <a:extLst>
              <a:ext uri="{FF2B5EF4-FFF2-40B4-BE49-F238E27FC236}">
                <a16:creationId xmlns:a16="http://schemas.microsoft.com/office/drawing/2014/main" id="{58C8C5FF-F347-07C1-2A89-CC25737FC0FF}"/>
              </a:ext>
            </a:extLst>
          </p:cNvPr>
          <p:cNvGrpSpPr/>
          <p:nvPr/>
        </p:nvGrpSpPr>
        <p:grpSpPr>
          <a:xfrm>
            <a:off x="3915003" y="2001856"/>
            <a:ext cx="832611" cy="485506"/>
            <a:chOff x="835643" y="615163"/>
            <a:chExt cx="1665283" cy="948268"/>
          </a:xfrm>
        </p:grpSpPr>
        <p:sp>
          <p:nvSpPr>
            <p:cNvPr id="443" name="Rectangle 442">
              <a:extLst>
                <a:ext uri="{FF2B5EF4-FFF2-40B4-BE49-F238E27FC236}">
                  <a16:creationId xmlns:a16="http://schemas.microsoft.com/office/drawing/2014/main" id="{FE73DA9E-BD9E-EC39-ED69-1267DA86C0DC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44" name="Rectangle 443">
              <a:extLst>
                <a:ext uri="{FF2B5EF4-FFF2-40B4-BE49-F238E27FC236}">
                  <a16:creationId xmlns:a16="http://schemas.microsoft.com/office/drawing/2014/main" id="{C077D0E7-C77C-BE62-D695-CEE1D0CDBE02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5" name="Rectangle 444">
              <a:extLst>
                <a:ext uri="{FF2B5EF4-FFF2-40B4-BE49-F238E27FC236}">
                  <a16:creationId xmlns:a16="http://schemas.microsoft.com/office/drawing/2014/main" id="{BAA2A00D-C0AD-F183-1824-E90E6FFFF198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46" name="Rectangle 445">
              <a:extLst>
                <a:ext uri="{FF2B5EF4-FFF2-40B4-BE49-F238E27FC236}">
                  <a16:creationId xmlns:a16="http://schemas.microsoft.com/office/drawing/2014/main" id="{080DF5CD-47DB-C5A1-B18B-2A19F30154E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7" name="Rectangle 446">
              <a:extLst>
                <a:ext uri="{FF2B5EF4-FFF2-40B4-BE49-F238E27FC236}">
                  <a16:creationId xmlns:a16="http://schemas.microsoft.com/office/drawing/2014/main" id="{23361361-98BF-ED2E-C863-EBAE894E151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8" name="Rectangle 447">
              <a:extLst>
                <a:ext uri="{FF2B5EF4-FFF2-40B4-BE49-F238E27FC236}">
                  <a16:creationId xmlns:a16="http://schemas.microsoft.com/office/drawing/2014/main" id="{A328CD1B-2805-98FD-665B-5CF774BA4DC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9" name="Rectangle 448">
              <a:extLst>
                <a:ext uri="{FF2B5EF4-FFF2-40B4-BE49-F238E27FC236}">
                  <a16:creationId xmlns:a16="http://schemas.microsoft.com/office/drawing/2014/main" id="{12213152-ECEE-BA0F-F45B-E7D872ABCFB9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50" name="ZoneTexte 449">
            <a:extLst>
              <a:ext uri="{FF2B5EF4-FFF2-40B4-BE49-F238E27FC236}">
                <a16:creationId xmlns:a16="http://schemas.microsoft.com/office/drawing/2014/main" id="{D3310CF2-DC53-1A7A-3236-DC5F5B4791E0}"/>
              </a:ext>
            </a:extLst>
          </p:cNvPr>
          <p:cNvSpPr txBox="1"/>
          <p:nvPr/>
        </p:nvSpPr>
        <p:spPr>
          <a:xfrm>
            <a:off x="3913059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3213</a:t>
            </a:r>
          </a:p>
        </p:txBody>
      </p:sp>
      <p:grpSp>
        <p:nvGrpSpPr>
          <p:cNvPr id="451" name="Groupe 450">
            <a:extLst>
              <a:ext uri="{FF2B5EF4-FFF2-40B4-BE49-F238E27FC236}">
                <a16:creationId xmlns:a16="http://schemas.microsoft.com/office/drawing/2014/main" id="{CD23A106-04CB-FBBD-DE0B-0607F0FA3DFF}"/>
              </a:ext>
            </a:extLst>
          </p:cNvPr>
          <p:cNvGrpSpPr/>
          <p:nvPr/>
        </p:nvGrpSpPr>
        <p:grpSpPr>
          <a:xfrm>
            <a:off x="3913060" y="2792234"/>
            <a:ext cx="832611" cy="485506"/>
            <a:chOff x="835643" y="615163"/>
            <a:chExt cx="1665283" cy="948268"/>
          </a:xfrm>
        </p:grpSpPr>
        <p:sp>
          <p:nvSpPr>
            <p:cNvPr id="452" name="Rectangle 451">
              <a:extLst>
                <a:ext uri="{FF2B5EF4-FFF2-40B4-BE49-F238E27FC236}">
                  <a16:creationId xmlns:a16="http://schemas.microsoft.com/office/drawing/2014/main" id="{01B82F03-18F9-6D23-F0D5-6D2E568D93D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53" name="Rectangle 452">
              <a:extLst>
                <a:ext uri="{FF2B5EF4-FFF2-40B4-BE49-F238E27FC236}">
                  <a16:creationId xmlns:a16="http://schemas.microsoft.com/office/drawing/2014/main" id="{DD10B2C5-9A2F-4547-CC84-36F623C751D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4" name="Rectangle 453">
              <a:extLst>
                <a:ext uri="{FF2B5EF4-FFF2-40B4-BE49-F238E27FC236}">
                  <a16:creationId xmlns:a16="http://schemas.microsoft.com/office/drawing/2014/main" id="{C3B7C17E-62C7-4CBD-BB92-122894E9B4F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55" name="Rectangle 454">
              <a:extLst>
                <a:ext uri="{FF2B5EF4-FFF2-40B4-BE49-F238E27FC236}">
                  <a16:creationId xmlns:a16="http://schemas.microsoft.com/office/drawing/2014/main" id="{42A2D3A7-AA0B-C724-AA51-57826A93F17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6" name="Rectangle 455">
              <a:extLst>
                <a:ext uri="{FF2B5EF4-FFF2-40B4-BE49-F238E27FC236}">
                  <a16:creationId xmlns:a16="http://schemas.microsoft.com/office/drawing/2014/main" id="{E4A12283-7237-32F4-9ABD-C5E64C42DA6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7" name="Rectangle 456">
              <a:extLst>
                <a:ext uri="{FF2B5EF4-FFF2-40B4-BE49-F238E27FC236}">
                  <a16:creationId xmlns:a16="http://schemas.microsoft.com/office/drawing/2014/main" id="{11D501F4-6C4D-03B4-2759-A72FEA7D6E4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8" name="Rectangle 457">
              <a:extLst>
                <a:ext uri="{FF2B5EF4-FFF2-40B4-BE49-F238E27FC236}">
                  <a16:creationId xmlns:a16="http://schemas.microsoft.com/office/drawing/2014/main" id="{C6B471C2-226A-7FB0-1422-D501377EB09D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59" name="ZoneTexte 458">
            <a:extLst>
              <a:ext uri="{FF2B5EF4-FFF2-40B4-BE49-F238E27FC236}">
                <a16:creationId xmlns:a16="http://schemas.microsoft.com/office/drawing/2014/main" id="{04F35354-2028-F21E-A2FF-F6F28EB88098}"/>
              </a:ext>
            </a:extLst>
          </p:cNvPr>
          <p:cNvSpPr txBox="1"/>
          <p:nvPr/>
        </p:nvSpPr>
        <p:spPr>
          <a:xfrm>
            <a:off x="3916676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3212</a:t>
            </a:r>
          </a:p>
        </p:txBody>
      </p:sp>
      <p:grpSp>
        <p:nvGrpSpPr>
          <p:cNvPr id="460" name="Groupe 459">
            <a:extLst>
              <a:ext uri="{FF2B5EF4-FFF2-40B4-BE49-F238E27FC236}">
                <a16:creationId xmlns:a16="http://schemas.microsoft.com/office/drawing/2014/main" id="{59F617A9-0B95-6775-682A-FB8E172D6EC5}"/>
              </a:ext>
            </a:extLst>
          </p:cNvPr>
          <p:cNvGrpSpPr/>
          <p:nvPr/>
        </p:nvGrpSpPr>
        <p:grpSpPr>
          <a:xfrm>
            <a:off x="3916677" y="3595879"/>
            <a:ext cx="832611" cy="485506"/>
            <a:chOff x="835643" y="615163"/>
            <a:chExt cx="1665283" cy="948268"/>
          </a:xfrm>
        </p:grpSpPr>
        <p:sp>
          <p:nvSpPr>
            <p:cNvPr id="461" name="Rectangle 460">
              <a:extLst>
                <a:ext uri="{FF2B5EF4-FFF2-40B4-BE49-F238E27FC236}">
                  <a16:creationId xmlns:a16="http://schemas.microsoft.com/office/drawing/2014/main" id="{1082D105-217E-398D-1E5A-DD803D4FD48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62" name="Rectangle 461">
              <a:extLst>
                <a:ext uri="{FF2B5EF4-FFF2-40B4-BE49-F238E27FC236}">
                  <a16:creationId xmlns:a16="http://schemas.microsoft.com/office/drawing/2014/main" id="{BA513C75-CC8D-F69F-E5A0-5FA7F00FD1B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3" name="Rectangle 462">
              <a:extLst>
                <a:ext uri="{FF2B5EF4-FFF2-40B4-BE49-F238E27FC236}">
                  <a16:creationId xmlns:a16="http://schemas.microsoft.com/office/drawing/2014/main" id="{8DFBE9D8-8A20-27CA-DFC7-C76C74DDBA0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64" name="Rectangle 463">
              <a:extLst>
                <a:ext uri="{FF2B5EF4-FFF2-40B4-BE49-F238E27FC236}">
                  <a16:creationId xmlns:a16="http://schemas.microsoft.com/office/drawing/2014/main" id="{39A9F8E2-3532-D4A4-09B0-60E860511C4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5" name="Rectangle 464">
              <a:extLst>
                <a:ext uri="{FF2B5EF4-FFF2-40B4-BE49-F238E27FC236}">
                  <a16:creationId xmlns:a16="http://schemas.microsoft.com/office/drawing/2014/main" id="{A46404D4-12F8-7D47-BDB8-362AAC06896D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6" name="Rectangle 465">
              <a:extLst>
                <a:ext uri="{FF2B5EF4-FFF2-40B4-BE49-F238E27FC236}">
                  <a16:creationId xmlns:a16="http://schemas.microsoft.com/office/drawing/2014/main" id="{3C3C3030-E109-6402-28F3-7BF1D84623C5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7" name="Rectangle 466">
              <a:extLst>
                <a:ext uri="{FF2B5EF4-FFF2-40B4-BE49-F238E27FC236}">
                  <a16:creationId xmlns:a16="http://schemas.microsoft.com/office/drawing/2014/main" id="{340810D3-90A4-C5FC-3597-F9ABB1C2AAF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68" name="ZoneTexte 467">
            <a:extLst>
              <a:ext uri="{FF2B5EF4-FFF2-40B4-BE49-F238E27FC236}">
                <a16:creationId xmlns:a16="http://schemas.microsoft.com/office/drawing/2014/main" id="{59B199ED-B68D-EBF9-B2EB-69C6D60AF552}"/>
              </a:ext>
            </a:extLst>
          </p:cNvPr>
          <p:cNvSpPr txBox="1"/>
          <p:nvPr/>
        </p:nvSpPr>
        <p:spPr>
          <a:xfrm>
            <a:off x="3934591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3121</a:t>
            </a:r>
          </a:p>
        </p:txBody>
      </p:sp>
      <p:grpSp>
        <p:nvGrpSpPr>
          <p:cNvPr id="469" name="Groupe 468">
            <a:extLst>
              <a:ext uri="{FF2B5EF4-FFF2-40B4-BE49-F238E27FC236}">
                <a16:creationId xmlns:a16="http://schemas.microsoft.com/office/drawing/2014/main" id="{7E81D5F6-6012-1E31-0804-FFA424DA1C70}"/>
              </a:ext>
            </a:extLst>
          </p:cNvPr>
          <p:cNvGrpSpPr/>
          <p:nvPr/>
        </p:nvGrpSpPr>
        <p:grpSpPr>
          <a:xfrm>
            <a:off x="3934591" y="4388855"/>
            <a:ext cx="832611" cy="485506"/>
            <a:chOff x="835643" y="615163"/>
            <a:chExt cx="1665283" cy="948268"/>
          </a:xfrm>
        </p:grpSpPr>
        <p:sp>
          <p:nvSpPr>
            <p:cNvPr id="470" name="Rectangle 469">
              <a:extLst>
                <a:ext uri="{FF2B5EF4-FFF2-40B4-BE49-F238E27FC236}">
                  <a16:creationId xmlns:a16="http://schemas.microsoft.com/office/drawing/2014/main" id="{423C8622-810E-B161-6909-F30E016E382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71" name="Rectangle 470">
              <a:extLst>
                <a:ext uri="{FF2B5EF4-FFF2-40B4-BE49-F238E27FC236}">
                  <a16:creationId xmlns:a16="http://schemas.microsoft.com/office/drawing/2014/main" id="{DFDEF42B-4E20-7B40-F402-A9BD7022559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2" name="Rectangle 471">
              <a:extLst>
                <a:ext uri="{FF2B5EF4-FFF2-40B4-BE49-F238E27FC236}">
                  <a16:creationId xmlns:a16="http://schemas.microsoft.com/office/drawing/2014/main" id="{421CD323-861F-73D8-FA3B-E24FB3D3DC0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73" name="Rectangle 472">
              <a:extLst>
                <a:ext uri="{FF2B5EF4-FFF2-40B4-BE49-F238E27FC236}">
                  <a16:creationId xmlns:a16="http://schemas.microsoft.com/office/drawing/2014/main" id="{BF96893E-E990-BC60-CA45-D00B788091F1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4" name="Rectangle 473">
              <a:extLst>
                <a:ext uri="{FF2B5EF4-FFF2-40B4-BE49-F238E27FC236}">
                  <a16:creationId xmlns:a16="http://schemas.microsoft.com/office/drawing/2014/main" id="{95CD1F2E-61A5-351B-DD56-CF950EA6E44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5" name="Rectangle 474">
              <a:extLst>
                <a:ext uri="{FF2B5EF4-FFF2-40B4-BE49-F238E27FC236}">
                  <a16:creationId xmlns:a16="http://schemas.microsoft.com/office/drawing/2014/main" id="{2F357C6A-7A16-2840-84B0-CF47F770B8C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6" name="Rectangle 475">
              <a:extLst>
                <a:ext uri="{FF2B5EF4-FFF2-40B4-BE49-F238E27FC236}">
                  <a16:creationId xmlns:a16="http://schemas.microsoft.com/office/drawing/2014/main" id="{B10C5CA2-0DED-4CA9-62F4-2C1ECF4F2D5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77" name="ZoneTexte 476">
            <a:extLst>
              <a:ext uri="{FF2B5EF4-FFF2-40B4-BE49-F238E27FC236}">
                <a16:creationId xmlns:a16="http://schemas.microsoft.com/office/drawing/2014/main" id="{82559FEE-AFB8-E57E-CAAF-064400CED526}"/>
              </a:ext>
            </a:extLst>
          </p:cNvPr>
          <p:cNvSpPr txBox="1"/>
          <p:nvPr/>
        </p:nvSpPr>
        <p:spPr>
          <a:xfrm>
            <a:off x="3938207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3252</a:t>
            </a:r>
          </a:p>
        </p:txBody>
      </p:sp>
      <p:grpSp>
        <p:nvGrpSpPr>
          <p:cNvPr id="478" name="Groupe 477">
            <a:extLst>
              <a:ext uri="{FF2B5EF4-FFF2-40B4-BE49-F238E27FC236}">
                <a16:creationId xmlns:a16="http://schemas.microsoft.com/office/drawing/2014/main" id="{BF71A1DB-CE93-C68F-FB6D-6E85F9A4FCD8}"/>
              </a:ext>
            </a:extLst>
          </p:cNvPr>
          <p:cNvGrpSpPr/>
          <p:nvPr/>
        </p:nvGrpSpPr>
        <p:grpSpPr>
          <a:xfrm>
            <a:off x="3938208" y="5192500"/>
            <a:ext cx="832611" cy="485506"/>
            <a:chOff x="835643" y="615163"/>
            <a:chExt cx="1665283" cy="948268"/>
          </a:xfrm>
        </p:grpSpPr>
        <p:sp>
          <p:nvSpPr>
            <p:cNvPr id="479" name="Rectangle 478">
              <a:extLst>
                <a:ext uri="{FF2B5EF4-FFF2-40B4-BE49-F238E27FC236}">
                  <a16:creationId xmlns:a16="http://schemas.microsoft.com/office/drawing/2014/main" id="{6B7A759C-FD0A-E443-59F0-8E55DC390E30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80" name="Rectangle 479">
              <a:extLst>
                <a:ext uri="{FF2B5EF4-FFF2-40B4-BE49-F238E27FC236}">
                  <a16:creationId xmlns:a16="http://schemas.microsoft.com/office/drawing/2014/main" id="{16DB6C7A-772D-C8C7-BDD9-E11770AA9D9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1" name="Rectangle 480">
              <a:extLst>
                <a:ext uri="{FF2B5EF4-FFF2-40B4-BE49-F238E27FC236}">
                  <a16:creationId xmlns:a16="http://schemas.microsoft.com/office/drawing/2014/main" id="{90FB140C-259E-6D8B-5013-F3CDCA9C0F37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82" name="Rectangle 481">
              <a:extLst>
                <a:ext uri="{FF2B5EF4-FFF2-40B4-BE49-F238E27FC236}">
                  <a16:creationId xmlns:a16="http://schemas.microsoft.com/office/drawing/2014/main" id="{BF6EBE95-C399-FE11-9DCB-A8BC162CDA6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3" name="Rectangle 482">
              <a:extLst>
                <a:ext uri="{FF2B5EF4-FFF2-40B4-BE49-F238E27FC236}">
                  <a16:creationId xmlns:a16="http://schemas.microsoft.com/office/drawing/2014/main" id="{EC52C699-08D1-288C-82E7-2D2281E920E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4" name="Rectangle 483">
              <a:extLst>
                <a:ext uri="{FF2B5EF4-FFF2-40B4-BE49-F238E27FC236}">
                  <a16:creationId xmlns:a16="http://schemas.microsoft.com/office/drawing/2014/main" id="{FB312020-753B-DF8C-DA3D-E0D6C1BCA5A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5" name="Rectangle 484">
              <a:extLst>
                <a:ext uri="{FF2B5EF4-FFF2-40B4-BE49-F238E27FC236}">
                  <a16:creationId xmlns:a16="http://schemas.microsoft.com/office/drawing/2014/main" id="{90B5A823-04FA-0D84-C82D-00F9076DFFD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88" name="ZoneTexte 487">
            <a:extLst>
              <a:ext uri="{FF2B5EF4-FFF2-40B4-BE49-F238E27FC236}">
                <a16:creationId xmlns:a16="http://schemas.microsoft.com/office/drawing/2014/main" id="{F387EC33-9966-8278-C4BC-145FF5570B1E}"/>
              </a:ext>
            </a:extLst>
          </p:cNvPr>
          <p:cNvSpPr txBox="1"/>
          <p:nvPr/>
        </p:nvSpPr>
        <p:spPr>
          <a:xfrm>
            <a:off x="5097649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3410</a:t>
            </a:r>
          </a:p>
        </p:txBody>
      </p:sp>
      <p:grpSp>
        <p:nvGrpSpPr>
          <p:cNvPr id="489" name="Groupe 488">
            <a:extLst>
              <a:ext uri="{FF2B5EF4-FFF2-40B4-BE49-F238E27FC236}">
                <a16:creationId xmlns:a16="http://schemas.microsoft.com/office/drawing/2014/main" id="{F4CD372D-E7C3-E5E1-F848-B4CA7F3AAB4D}"/>
              </a:ext>
            </a:extLst>
          </p:cNvPr>
          <p:cNvGrpSpPr/>
          <p:nvPr/>
        </p:nvGrpSpPr>
        <p:grpSpPr>
          <a:xfrm>
            <a:off x="5097650" y="1198211"/>
            <a:ext cx="832611" cy="485506"/>
            <a:chOff x="835643" y="615163"/>
            <a:chExt cx="1665283" cy="948268"/>
          </a:xfrm>
        </p:grpSpPr>
        <p:sp>
          <p:nvSpPr>
            <p:cNvPr id="490" name="Rectangle 489">
              <a:extLst>
                <a:ext uri="{FF2B5EF4-FFF2-40B4-BE49-F238E27FC236}">
                  <a16:creationId xmlns:a16="http://schemas.microsoft.com/office/drawing/2014/main" id="{00591F10-9B80-77F1-C764-B06F598F1D3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91" name="Rectangle 490">
              <a:extLst>
                <a:ext uri="{FF2B5EF4-FFF2-40B4-BE49-F238E27FC236}">
                  <a16:creationId xmlns:a16="http://schemas.microsoft.com/office/drawing/2014/main" id="{4733E77C-DD83-C2F7-6029-9605780838A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2" name="Rectangle 491">
              <a:extLst>
                <a:ext uri="{FF2B5EF4-FFF2-40B4-BE49-F238E27FC236}">
                  <a16:creationId xmlns:a16="http://schemas.microsoft.com/office/drawing/2014/main" id="{2590147B-313E-279F-7D16-2C2827D3B39D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93" name="Rectangle 492">
              <a:extLst>
                <a:ext uri="{FF2B5EF4-FFF2-40B4-BE49-F238E27FC236}">
                  <a16:creationId xmlns:a16="http://schemas.microsoft.com/office/drawing/2014/main" id="{DECA26A3-04B8-D02E-50C4-AD674E761B6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4" name="Rectangle 493">
              <a:extLst>
                <a:ext uri="{FF2B5EF4-FFF2-40B4-BE49-F238E27FC236}">
                  <a16:creationId xmlns:a16="http://schemas.microsoft.com/office/drawing/2014/main" id="{6414A945-D13E-0FE6-6310-833953E02495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5" name="Rectangle 494">
              <a:extLst>
                <a:ext uri="{FF2B5EF4-FFF2-40B4-BE49-F238E27FC236}">
                  <a16:creationId xmlns:a16="http://schemas.microsoft.com/office/drawing/2014/main" id="{67292DB8-AB73-FA95-C89B-EA8719450B7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6" name="Rectangle 495">
              <a:extLst>
                <a:ext uri="{FF2B5EF4-FFF2-40B4-BE49-F238E27FC236}">
                  <a16:creationId xmlns:a16="http://schemas.microsoft.com/office/drawing/2014/main" id="{F6520194-4F78-7F56-702A-D26E47D8527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97" name="ZoneTexte 496">
            <a:extLst>
              <a:ext uri="{FF2B5EF4-FFF2-40B4-BE49-F238E27FC236}">
                <a16:creationId xmlns:a16="http://schemas.microsoft.com/office/drawing/2014/main" id="{36B04072-8E48-7C31-31B3-7EF9921E9568}"/>
              </a:ext>
            </a:extLst>
          </p:cNvPr>
          <p:cNvSpPr txBox="1"/>
          <p:nvPr/>
        </p:nvSpPr>
        <p:spPr>
          <a:xfrm>
            <a:off x="5101266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3014</a:t>
            </a:r>
          </a:p>
        </p:txBody>
      </p:sp>
      <p:grpSp>
        <p:nvGrpSpPr>
          <p:cNvPr id="498" name="Groupe 497">
            <a:extLst>
              <a:ext uri="{FF2B5EF4-FFF2-40B4-BE49-F238E27FC236}">
                <a16:creationId xmlns:a16="http://schemas.microsoft.com/office/drawing/2014/main" id="{B713EB56-50FD-DD6F-382B-1AF46CBE6A50}"/>
              </a:ext>
            </a:extLst>
          </p:cNvPr>
          <p:cNvGrpSpPr/>
          <p:nvPr/>
        </p:nvGrpSpPr>
        <p:grpSpPr>
          <a:xfrm>
            <a:off x="5101267" y="2001856"/>
            <a:ext cx="832611" cy="485506"/>
            <a:chOff x="835643" y="615163"/>
            <a:chExt cx="1665283" cy="948268"/>
          </a:xfrm>
        </p:grpSpPr>
        <p:sp>
          <p:nvSpPr>
            <p:cNvPr id="499" name="Rectangle 498">
              <a:extLst>
                <a:ext uri="{FF2B5EF4-FFF2-40B4-BE49-F238E27FC236}">
                  <a16:creationId xmlns:a16="http://schemas.microsoft.com/office/drawing/2014/main" id="{EB06A94F-2ECC-26C2-A150-6D2861D4B858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00" name="Rectangle 499">
              <a:extLst>
                <a:ext uri="{FF2B5EF4-FFF2-40B4-BE49-F238E27FC236}">
                  <a16:creationId xmlns:a16="http://schemas.microsoft.com/office/drawing/2014/main" id="{3EA9F8E1-1DD1-3293-CF3D-20B7D35A8B6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1" name="Rectangle 500">
              <a:extLst>
                <a:ext uri="{FF2B5EF4-FFF2-40B4-BE49-F238E27FC236}">
                  <a16:creationId xmlns:a16="http://schemas.microsoft.com/office/drawing/2014/main" id="{35526FAC-7F04-4272-DF4D-F7E81B8F4AD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02" name="Rectangle 501">
              <a:extLst>
                <a:ext uri="{FF2B5EF4-FFF2-40B4-BE49-F238E27FC236}">
                  <a16:creationId xmlns:a16="http://schemas.microsoft.com/office/drawing/2014/main" id="{97F4169C-F04A-D39A-6253-53F742E2000F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3" name="Rectangle 502">
              <a:extLst>
                <a:ext uri="{FF2B5EF4-FFF2-40B4-BE49-F238E27FC236}">
                  <a16:creationId xmlns:a16="http://schemas.microsoft.com/office/drawing/2014/main" id="{A1D874DB-6E09-50CD-D5E1-DD597AD53F6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4" name="Rectangle 503">
              <a:extLst>
                <a:ext uri="{FF2B5EF4-FFF2-40B4-BE49-F238E27FC236}">
                  <a16:creationId xmlns:a16="http://schemas.microsoft.com/office/drawing/2014/main" id="{04E606D7-CE0C-70E5-8253-51A8D3127CB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5" name="Rectangle 504">
              <a:extLst>
                <a:ext uri="{FF2B5EF4-FFF2-40B4-BE49-F238E27FC236}">
                  <a16:creationId xmlns:a16="http://schemas.microsoft.com/office/drawing/2014/main" id="{B540A9FA-CF20-DFFF-056B-C93654471DEE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06" name="ZoneTexte 505">
            <a:extLst>
              <a:ext uri="{FF2B5EF4-FFF2-40B4-BE49-F238E27FC236}">
                <a16:creationId xmlns:a16="http://schemas.microsoft.com/office/drawing/2014/main" id="{96B4AAE6-5E52-55F7-12C0-697070493A50}"/>
              </a:ext>
            </a:extLst>
          </p:cNvPr>
          <p:cNvSpPr txBox="1"/>
          <p:nvPr/>
        </p:nvSpPr>
        <p:spPr>
          <a:xfrm>
            <a:off x="5099323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3350</a:t>
            </a:r>
          </a:p>
        </p:txBody>
      </p:sp>
      <p:grpSp>
        <p:nvGrpSpPr>
          <p:cNvPr id="507" name="Groupe 506">
            <a:extLst>
              <a:ext uri="{FF2B5EF4-FFF2-40B4-BE49-F238E27FC236}">
                <a16:creationId xmlns:a16="http://schemas.microsoft.com/office/drawing/2014/main" id="{80E2BEA5-13F5-3AEC-E41F-EE548DF0D32A}"/>
              </a:ext>
            </a:extLst>
          </p:cNvPr>
          <p:cNvGrpSpPr/>
          <p:nvPr/>
        </p:nvGrpSpPr>
        <p:grpSpPr>
          <a:xfrm>
            <a:off x="5099324" y="2792234"/>
            <a:ext cx="832611" cy="485506"/>
            <a:chOff x="835643" y="615163"/>
            <a:chExt cx="1665283" cy="948268"/>
          </a:xfrm>
        </p:grpSpPr>
        <p:sp>
          <p:nvSpPr>
            <p:cNvPr id="508" name="Rectangle 507">
              <a:extLst>
                <a:ext uri="{FF2B5EF4-FFF2-40B4-BE49-F238E27FC236}">
                  <a16:creationId xmlns:a16="http://schemas.microsoft.com/office/drawing/2014/main" id="{FB8B29A6-AA7A-BFC5-1BC7-EF0DC795571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09" name="Rectangle 508">
              <a:extLst>
                <a:ext uri="{FF2B5EF4-FFF2-40B4-BE49-F238E27FC236}">
                  <a16:creationId xmlns:a16="http://schemas.microsoft.com/office/drawing/2014/main" id="{455B98F2-4F0F-B026-E79A-19CA01CA584A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0" name="Rectangle 509">
              <a:extLst>
                <a:ext uri="{FF2B5EF4-FFF2-40B4-BE49-F238E27FC236}">
                  <a16:creationId xmlns:a16="http://schemas.microsoft.com/office/drawing/2014/main" id="{E4DA46DD-FCEC-73BD-01D1-7849B7F84C9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11" name="Rectangle 510">
              <a:extLst>
                <a:ext uri="{FF2B5EF4-FFF2-40B4-BE49-F238E27FC236}">
                  <a16:creationId xmlns:a16="http://schemas.microsoft.com/office/drawing/2014/main" id="{12AD750A-9064-D57A-5866-F60BA9F5695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2" name="Rectangle 511">
              <a:extLst>
                <a:ext uri="{FF2B5EF4-FFF2-40B4-BE49-F238E27FC236}">
                  <a16:creationId xmlns:a16="http://schemas.microsoft.com/office/drawing/2014/main" id="{34D23E84-73A1-8EE1-5F9F-429072B5703B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3" name="Rectangle 512">
              <a:extLst>
                <a:ext uri="{FF2B5EF4-FFF2-40B4-BE49-F238E27FC236}">
                  <a16:creationId xmlns:a16="http://schemas.microsoft.com/office/drawing/2014/main" id="{D59EAB90-A55C-97F9-46F3-4F33C902809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4" name="Rectangle 513">
              <a:extLst>
                <a:ext uri="{FF2B5EF4-FFF2-40B4-BE49-F238E27FC236}">
                  <a16:creationId xmlns:a16="http://schemas.microsoft.com/office/drawing/2014/main" id="{775936AE-D5F7-0DB0-B6EF-6FBBBECFCC2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15" name="ZoneTexte 514">
            <a:extLst>
              <a:ext uri="{FF2B5EF4-FFF2-40B4-BE49-F238E27FC236}">
                <a16:creationId xmlns:a16="http://schemas.microsoft.com/office/drawing/2014/main" id="{1896EC83-ED19-4886-9A06-6B9C998462F9}"/>
              </a:ext>
            </a:extLst>
          </p:cNvPr>
          <p:cNvSpPr txBox="1"/>
          <p:nvPr/>
        </p:nvSpPr>
        <p:spPr>
          <a:xfrm>
            <a:off x="5102940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3250</a:t>
            </a:r>
          </a:p>
        </p:txBody>
      </p:sp>
      <p:grpSp>
        <p:nvGrpSpPr>
          <p:cNvPr id="516" name="Groupe 515">
            <a:extLst>
              <a:ext uri="{FF2B5EF4-FFF2-40B4-BE49-F238E27FC236}">
                <a16:creationId xmlns:a16="http://schemas.microsoft.com/office/drawing/2014/main" id="{CADC33E9-F8CB-BE7B-0B8F-F5F0A056E730}"/>
              </a:ext>
            </a:extLst>
          </p:cNvPr>
          <p:cNvGrpSpPr/>
          <p:nvPr/>
        </p:nvGrpSpPr>
        <p:grpSpPr>
          <a:xfrm>
            <a:off x="5102940" y="3595879"/>
            <a:ext cx="832611" cy="485506"/>
            <a:chOff x="835643" y="615163"/>
            <a:chExt cx="1665283" cy="948268"/>
          </a:xfrm>
        </p:grpSpPr>
        <p:sp>
          <p:nvSpPr>
            <p:cNvPr id="517" name="Rectangle 516">
              <a:extLst>
                <a:ext uri="{FF2B5EF4-FFF2-40B4-BE49-F238E27FC236}">
                  <a16:creationId xmlns:a16="http://schemas.microsoft.com/office/drawing/2014/main" id="{590F8241-375F-F8A7-474A-D519277A83BC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18" name="Rectangle 517">
              <a:extLst>
                <a:ext uri="{FF2B5EF4-FFF2-40B4-BE49-F238E27FC236}">
                  <a16:creationId xmlns:a16="http://schemas.microsoft.com/office/drawing/2014/main" id="{ABB9DF00-E98A-7092-7F81-D07DD7131978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9" name="Rectangle 518">
              <a:extLst>
                <a:ext uri="{FF2B5EF4-FFF2-40B4-BE49-F238E27FC236}">
                  <a16:creationId xmlns:a16="http://schemas.microsoft.com/office/drawing/2014/main" id="{287511C2-B99D-9BC6-7743-72F707B8829F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20" name="Rectangle 519">
              <a:extLst>
                <a:ext uri="{FF2B5EF4-FFF2-40B4-BE49-F238E27FC236}">
                  <a16:creationId xmlns:a16="http://schemas.microsoft.com/office/drawing/2014/main" id="{DD6CFA74-96BB-4C4D-94C1-10EE1AC2E7A6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1" name="Rectangle 520">
              <a:extLst>
                <a:ext uri="{FF2B5EF4-FFF2-40B4-BE49-F238E27FC236}">
                  <a16:creationId xmlns:a16="http://schemas.microsoft.com/office/drawing/2014/main" id="{DB6EF8B6-4582-A370-E800-E08A875FA8B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2" name="Rectangle 521">
              <a:extLst>
                <a:ext uri="{FF2B5EF4-FFF2-40B4-BE49-F238E27FC236}">
                  <a16:creationId xmlns:a16="http://schemas.microsoft.com/office/drawing/2014/main" id="{C8C441D3-16AE-D9EE-087C-8F863873772A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3" name="Rectangle 522">
              <a:extLst>
                <a:ext uri="{FF2B5EF4-FFF2-40B4-BE49-F238E27FC236}">
                  <a16:creationId xmlns:a16="http://schemas.microsoft.com/office/drawing/2014/main" id="{BA56CBAC-B8FF-D9BE-D770-92F3930E5A2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24" name="ZoneTexte 523">
            <a:extLst>
              <a:ext uri="{FF2B5EF4-FFF2-40B4-BE49-F238E27FC236}">
                <a16:creationId xmlns:a16="http://schemas.microsoft.com/office/drawing/2014/main" id="{98EA9625-6235-3962-2883-B3F407231FBE}"/>
              </a:ext>
            </a:extLst>
          </p:cNvPr>
          <p:cNvSpPr txBox="1"/>
          <p:nvPr/>
        </p:nvSpPr>
        <p:spPr>
          <a:xfrm>
            <a:off x="5120854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3053</a:t>
            </a:r>
          </a:p>
        </p:txBody>
      </p:sp>
      <p:grpSp>
        <p:nvGrpSpPr>
          <p:cNvPr id="525" name="Groupe 524">
            <a:extLst>
              <a:ext uri="{FF2B5EF4-FFF2-40B4-BE49-F238E27FC236}">
                <a16:creationId xmlns:a16="http://schemas.microsoft.com/office/drawing/2014/main" id="{747EC7E8-8700-E26F-CDA6-CDEC20F7FDF0}"/>
              </a:ext>
            </a:extLst>
          </p:cNvPr>
          <p:cNvGrpSpPr/>
          <p:nvPr/>
        </p:nvGrpSpPr>
        <p:grpSpPr>
          <a:xfrm>
            <a:off x="5120855" y="4388855"/>
            <a:ext cx="832611" cy="485506"/>
            <a:chOff x="835643" y="615163"/>
            <a:chExt cx="1665283" cy="948268"/>
          </a:xfrm>
        </p:grpSpPr>
        <p:sp>
          <p:nvSpPr>
            <p:cNvPr id="526" name="Rectangle 525">
              <a:extLst>
                <a:ext uri="{FF2B5EF4-FFF2-40B4-BE49-F238E27FC236}">
                  <a16:creationId xmlns:a16="http://schemas.microsoft.com/office/drawing/2014/main" id="{EC7A8C49-1580-4848-89C6-73A2E7EB9518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27" name="Rectangle 526">
              <a:extLst>
                <a:ext uri="{FF2B5EF4-FFF2-40B4-BE49-F238E27FC236}">
                  <a16:creationId xmlns:a16="http://schemas.microsoft.com/office/drawing/2014/main" id="{38F1C7EB-7AF7-5214-3C7E-A44BA1A6A67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8" name="Rectangle 527">
              <a:extLst>
                <a:ext uri="{FF2B5EF4-FFF2-40B4-BE49-F238E27FC236}">
                  <a16:creationId xmlns:a16="http://schemas.microsoft.com/office/drawing/2014/main" id="{3908DDAB-0223-55C8-B9EE-A4B8FF929E4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29" name="Rectangle 528">
              <a:extLst>
                <a:ext uri="{FF2B5EF4-FFF2-40B4-BE49-F238E27FC236}">
                  <a16:creationId xmlns:a16="http://schemas.microsoft.com/office/drawing/2014/main" id="{5C3D4D3C-08DF-4AA3-4A33-BA25781B3316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0" name="Rectangle 529">
              <a:extLst>
                <a:ext uri="{FF2B5EF4-FFF2-40B4-BE49-F238E27FC236}">
                  <a16:creationId xmlns:a16="http://schemas.microsoft.com/office/drawing/2014/main" id="{C0F27293-526F-D1A1-9B90-99C35823978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1" name="Rectangle 530">
              <a:extLst>
                <a:ext uri="{FF2B5EF4-FFF2-40B4-BE49-F238E27FC236}">
                  <a16:creationId xmlns:a16="http://schemas.microsoft.com/office/drawing/2014/main" id="{31AF7B1A-A71B-F677-A2D0-40AE0E9486E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2" name="Rectangle 531">
              <a:extLst>
                <a:ext uri="{FF2B5EF4-FFF2-40B4-BE49-F238E27FC236}">
                  <a16:creationId xmlns:a16="http://schemas.microsoft.com/office/drawing/2014/main" id="{CD07D8E2-DDE1-2795-BF57-460AA04E12C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33" name="ZoneTexte 532">
            <a:extLst>
              <a:ext uri="{FF2B5EF4-FFF2-40B4-BE49-F238E27FC236}">
                <a16:creationId xmlns:a16="http://schemas.microsoft.com/office/drawing/2014/main" id="{EBBA689B-975F-B86E-26FB-52156E90F27A}"/>
              </a:ext>
            </a:extLst>
          </p:cNvPr>
          <p:cNvSpPr txBox="1"/>
          <p:nvPr/>
        </p:nvSpPr>
        <p:spPr>
          <a:xfrm>
            <a:off x="5124471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2052</a:t>
            </a:r>
          </a:p>
        </p:txBody>
      </p:sp>
      <p:grpSp>
        <p:nvGrpSpPr>
          <p:cNvPr id="534" name="Groupe 533">
            <a:extLst>
              <a:ext uri="{FF2B5EF4-FFF2-40B4-BE49-F238E27FC236}">
                <a16:creationId xmlns:a16="http://schemas.microsoft.com/office/drawing/2014/main" id="{79344D46-7565-011F-5BC2-AFC97D73AA45}"/>
              </a:ext>
            </a:extLst>
          </p:cNvPr>
          <p:cNvGrpSpPr/>
          <p:nvPr/>
        </p:nvGrpSpPr>
        <p:grpSpPr>
          <a:xfrm>
            <a:off x="5124472" y="5192500"/>
            <a:ext cx="832611" cy="485506"/>
            <a:chOff x="835643" y="615163"/>
            <a:chExt cx="1665283" cy="948268"/>
          </a:xfrm>
        </p:grpSpPr>
        <p:sp>
          <p:nvSpPr>
            <p:cNvPr id="535" name="Rectangle 534">
              <a:extLst>
                <a:ext uri="{FF2B5EF4-FFF2-40B4-BE49-F238E27FC236}">
                  <a16:creationId xmlns:a16="http://schemas.microsoft.com/office/drawing/2014/main" id="{49E1250D-9D35-51D5-5C27-0C3F8DA5579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36" name="Rectangle 535">
              <a:extLst>
                <a:ext uri="{FF2B5EF4-FFF2-40B4-BE49-F238E27FC236}">
                  <a16:creationId xmlns:a16="http://schemas.microsoft.com/office/drawing/2014/main" id="{071F8691-3C4C-99C7-1EF5-7D4A4FFCA7CA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7" name="Rectangle 536">
              <a:extLst>
                <a:ext uri="{FF2B5EF4-FFF2-40B4-BE49-F238E27FC236}">
                  <a16:creationId xmlns:a16="http://schemas.microsoft.com/office/drawing/2014/main" id="{9051E438-0F07-E530-0DD0-B43B1AACF94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38" name="Rectangle 537">
              <a:extLst>
                <a:ext uri="{FF2B5EF4-FFF2-40B4-BE49-F238E27FC236}">
                  <a16:creationId xmlns:a16="http://schemas.microsoft.com/office/drawing/2014/main" id="{85774F0C-ACF5-40EA-87C2-C1B2566B899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9" name="Rectangle 538">
              <a:extLst>
                <a:ext uri="{FF2B5EF4-FFF2-40B4-BE49-F238E27FC236}">
                  <a16:creationId xmlns:a16="http://schemas.microsoft.com/office/drawing/2014/main" id="{CA6C2B6F-A51B-13EA-FD5B-074201C81F1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0" name="Rectangle 539">
              <a:extLst>
                <a:ext uri="{FF2B5EF4-FFF2-40B4-BE49-F238E27FC236}">
                  <a16:creationId xmlns:a16="http://schemas.microsoft.com/office/drawing/2014/main" id="{95E86F39-010E-7671-2D0A-CC068DBAA00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1" name="Rectangle 540">
              <a:extLst>
                <a:ext uri="{FF2B5EF4-FFF2-40B4-BE49-F238E27FC236}">
                  <a16:creationId xmlns:a16="http://schemas.microsoft.com/office/drawing/2014/main" id="{BBC46AF3-8C0D-DFD0-D549-4C06E86FF7E0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42" name="ZoneTexte 541">
            <a:extLst>
              <a:ext uri="{FF2B5EF4-FFF2-40B4-BE49-F238E27FC236}">
                <a16:creationId xmlns:a16="http://schemas.microsoft.com/office/drawing/2014/main" id="{23043160-A560-FBE4-778A-016C9F78ABC0}"/>
              </a:ext>
            </a:extLst>
          </p:cNvPr>
          <p:cNvSpPr txBox="1"/>
          <p:nvPr/>
        </p:nvSpPr>
        <p:spPr>
          <a:xfrm>
            <a:off x="6266165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4353</a:t>
            </a:r>
          </a:p>
        </p:txBody>
      </p:sp>
      <p:grpSp>
        <p:nvGrpSpPr>
          <p:cNvPr id="543" name="Groupe 542">
            <a:extLst>
              <a:ext uri="{FF2B5EF4-FFF2-40B4-BE49-F238E27FC236}">
                <a16:creationId xmlns:a16="http://schemas.microsoft.com/office/drawing/2014/main" id="{141ECB00-D34B-CAEC-0BE3-CBDC9BEDBDBC}"/>
              </a:ext>
            </a:extLst>
          </p:cNvPr>
          <p:cNvGrpSpPr/>
          <p:nvPr/>
        </p:nvGrpSpPr>
        <p:grpSpPr>
          <a:xfrm>
            <a:off x="6266166" y="1198211"/>
            <a:ext cx="832611" cy="485506"/>
            <a:chOff x="835643" y="615163"/>
            <a:chExt cx="1665283" cy="948268"/>
          </a:xfrm>
        </p:grpSpPr>
        <p:sp>
          <p:nvSpPr>
            <p:cNvPr id="544" name="Rectangle 543">
              <a:extLst>
                <a:ext uri="{FF2B5EF4-FFF2-40B4-BE49-F238E27FC236}">
                  <a16:creationId xmlns:a16="http://schemas.microsoft.com/office/drawing/2014/main" id="{56A26BA2-20B8-D01F-35CA-5A283A07ADF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45" name="Rectangle 544">
              <a:extLst>
                <a:ext uri="{FF2B5EF4-FFF2-40B4-BE49-F238E27FC236}">
                  <a16:creationId xmlns:a16="http://schemas.microsoft.com/office/drawing/2014/main" id="{0015B649-C943-3C22-F0FE-D171AF066DA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6" name="Rectangle 545">
              <a:extLst>
                <a:ext uri="{FF2B5EF4-FFF2-40B4-BE49-F238E27FC236}">
                  <a16:creationId xmlns:a16="http://schemas.microsoft.com/office/drawing/2014/main" id="{F7553AC4-7E2D-9373-6F8E-400A8AD0661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47" name="Rectangle 546">
              <a:extLst>
                <a:ext uri="{FF2B5EF4-FFF2-40B4-BE49-F238E27FC236}">
                  <a16:creationId xmlns:a16="http://schemas.microsoft.com/office/drawing/2014/main" id="{7A830F0F-C5E7-5618-BE67-676CE76AB81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8" name="Rectangle 547">
              <a:extLst>
                <a:ext uri="{FF2B5EF4-FFF2-40B4-BE49-F238E27FC236}">
                  <a16:creationId xmlns:a16="http://schemas.microsoft.com/office/drawing/2014/main" id="{15E732A6-A8F2-49C3-BE63-9FE082DBD1EB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9" name="Rectangle 548">
              <a:extLst>
                <a:ext uri="{FF2B5EF4-FFF2-40B4-BE49-F238E27FC236}">
                  <a16:creationId xmlns:a16="http://schemas.microsoft.com/office/drawing/2014/main" id="{8684EEBD-D2E3-F1BF-4EBD-D1E8F59EEA8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0" name="Rectangle 549">
              <a:extLst>
                <a:ext uri="{FF2B5EF4-FFF2-40B4-BE49-F238E27FC236}">
                  <a16:creationId xmlns:a16="http://schemas.microsoft.com/office/drawing/2014/main" id="{8BCDBA00-D5AE-24CE-C7C2-C0F8B35815F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51" name="ZoneTexte 550">
            <a:extLst>
              <a:ext uri="{FF2B5EF4-FFF2-40B4-BE49-F238E27FC236}">
                <a16:creationId xmlns:a16="http://schemas.microsoft.com/office/drawing/2014/main" id="{B65670EC-C8D9-C7A1-5A61-3CFD91207710}"/>
              </a:ext>
            </a:extLst>
          </p:cNvPr>
          <p:cNvSpPr txBox="1"/>
          <p:nvPr/>
        </p:nvSpPr>
        <p:spPr>
          <a:xfrm>
            <a:off x="6269781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4352</a:t>
            </a:r>
          </a:p>
        </p:txBody>
      </p:sp>
      <p:grpSp>
        <p:nvGrpSpPr>
          <p:cNvPr id="552" name="Groupe 551">
            <a:extLst>
              <a:ext uri="{FF2B5EF4-FFF2-40B4-BE49-F238E27FC236}">
                <a16:creationId xmlns:a16="http://schemas.microsoft.com/office/drawing/2014/main" id="{04C99407-4AA0-C047-7A53-53ED360FC074}"/>
              </a:ext>
            </a:extLst>
          </p:cNvPr>
          <p:cNvGrpSpPr/>
          <p:nvPr/>
        </p:nvGrpSpPr>
        <p:grpSpPr>
          <a:xfrm>
            <a:off x="6269782" y="2001856"/>
            <a:ext cx="832611" cy="485506"/>
            <a:chOff x="835643" y="615163"/>
            <a:chExt cx="1665283" cy="948268"/>
          </a:xfrm>
        </p:grpSpPr>
        <p:sp>
          <p:nvSpPr>
            <p:cNvPr id="553" name="Rectangle 552">
              <a:extLst>
                <a:ext uri="{FF2B5EF4-FFF2-40B4-BE49-F238E27FC236}">
                  <a16:creationId xmlns:a16="http://schemas.microsoft.com/office/drawing/2014/main" id="{B0EAB59F-EAEC-C872-2901-64D684B3AE10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54" name="Rectangle 553">
              <a:extLst>
                <a:ext uri="{FF2B5EF4-FFF2-40B4-BE49-F238E27FC236}">
                  <a16:creationId xmlns:a16="http://schemas.microsoft.com/office/drawing/2014/main" id="{4392D80D-D084-8184-8854-156A407F22C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5" name="Rectangle 554">
              <a:extLst>
                <a:ext uri="{FF2B5EF4-FFF2-40B4-BE49-F238E27FC236}">
                  <a16:creationId xmlns:a16="http://schemas.microsoft.com/office/drawing/2014/main" id="{5C9EA090-042A-513F-F798-931FC53A9FA1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56" name="Rectangle 555">
              <a:extLst>
                <a:ext uri="{FF2B5EF4-FFF2-40B4-BE49-F238E27FC236}">
                  <a16:creationId xmlns:a16="http://schemas.microsoft.com/office/drawing/2014/main" id="{163C018A-E2D2-0EA6-D5D6-DB4B27DAB5B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7" name="Rectangle 556">
              <a:extLst>
                <a:ext uri="{FF2B5EF4-FFF2-40B4-BE49-F238E27FC236}">
                  <a16:creationId xmlns:a16="http://schemas.microsoft.com/office/drawing/2014/main" id="{F92F7968-A702-0B68-FA68-F727BF04407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8" name="Rectangle 557">
              <a:extLst>
                <a:ext uri="{FF2B5EF4-FFF2-40B4-BE49-F238E27FC236}">
                  <a16:creationId xmlns:a16="http://schemas.microsoft.com/office/drawing/2014/main" id="{6B08024F-4C5E-EEBC-0A5E-3B68062CE46A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9" name="Rectangle 558">
              <a:extLst>
                <a:ext uri="{FF2B5EF4-FFF2-40B4-BE49-F238E27FC236}">
                  <a16:creationId xmlns:a16="http://schemas.microsoft.com/office/drawing/2014/main" id="{199832DF-EB1C-68AC-C396-CDD56261C74C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60" name="ZoneTexte 559">
            <a:extLst>
              <a:ext uri="{FF2B5EF4-FFF2-40B4-BE49-F238E27FC236}">
                <a16:creationId xmlns:a16="http://schemas.microsoft.com/office/drawing/2014/main" id="{ECB29460-1FF1-2152-EC56-258CC17DD2A4}"/>
              </a:ext>
            </a:extLst>
          </p:cNvPr>
          <p:cNvSpPr txBox="1"/>
          <p:nvPr/>
        </p:nvSpPr>
        <p:spPr>
          <a:xfrm>
            <a:off x="6267839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4253</a:t>
            </a:r>
          </a:p>
        </p:txBody>
      </p:sp>
      <p:grpSp>
        <p:nvGrpSpPr>
          <p:cNvPr id="561" name="Groupe 560">
            <a:extLst>
              <a:ext uri="{FF2B5EF4-FFF2-40B4-BE49-F238E27FC236}">
                <a16:creationId xmlns:a16="http://schemas.microsoft.com/office/drawing/2014/main" id="{C0D69CA4-CA0F-7C89-6B49-FAE8DD18F0C2}"/>
              </a:ext>
            </a:extLst>
          </p:cNvPr>
          <p:cNvGrpSpPr/>
          <p:nvPr/>
        </p:nvGrpSpPr>
        <p:grpSpPr>
          <a:xfrm>
            <a:off x="6267840" y="2792234"/>
            <a:ext cx="832611" cy="485506"/>
            <a:chOff x="835643" y="615163"/>
            <a:chExt cx="1665283" cy="948268"/>
          </a:xfrm>
        </p:grpSpPr>
        <p:sp>
          <p:nvSpPr>
            <p:cNvPr id="562" name="Rectangle 561">
              <a:extLst>
                <a:ext uri="{FF2B5EF4-FFF2-40B4-BE49-F238E27FC236}">
                  <a16:creationId xmlns:a16="http://schemas.microsoft.com/office/drawing/2014/main" id="{24991D0C-7D29-5A8B-F80B-F79806C6328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63" name="Rectangle 562">
              <a:extLst>
                <a:ext uri="{FF2B5EF4-FFF2-40B4-BE49-F238E27FC236}">
                  <a16:creationId xmlns:a16="http://schemas.microsoft.com/office/drawing/2014/main" id="{A41083B1-2801-D097-303C-AFBB47E4E8E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4" name="Rectangle 563">
              <a:extLst>
                <a:ext uri="{FF2B5EF4-FFF2-40B4-BE49-F238E27FC236}">
                  <a16:creationId xmlns:a16="http://schemas.microsoft.com/office/drawing/2014/main" id="{E514E48E-E110-05C6-0686-8EF0DD60FFFF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65" name="Rectangle 564">
              <a:extLst>
                <a:ext uri="{FF2B5EF4-FFF2-40B4-BE49-F238E27FC236}">
                  <a16:creationId xmlns:a16="http://schemas.microsoft.com/office/drawing/2014/main" id="{0102EA08-0088-52E8-7B05-2EA8BD8EFD82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6" name="Rectangle 565">
              <a:extLst>
                <a:ext uri="{FF2B5EF4-FFF2-40B4-BE49-F238E27FC236}">
                  <a16:creationId xmlns:a16="http://schemas.microsoft.com/office/drawing/2014/main" id="{E38BE3CE-530E-5D0A-9EBE-8ECA6C14FC3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7" name="Rectangle 566">
              <a:extLst>
                <a:ext uri="{FF2B5EF4-FFF2-40B4-BE49-F238E27FC236}">
                  <a16:creationId xmlns:a16="http://schemas.microsoft.com/office/drawing/2014/main" id="{3B2F0A65-6E5D-75B0-460D-33842F48AB8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8" name="Rectangle 567">
              <a:extLst>
                <a:ext uri="{FF2B5EF4-FFF2-40B4-BE49-F238E27FC236}">
                  <a16:creationId xmlns:a16="http://schemas.microsoft.com/office/drawing/2014/main" id="{9CE2CE19-C303-67F7-E5FE-E9042E1EF576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69" name="ZoneTexte 568">
            <a:extLst>
              <a:ext uri="{FF2B5EF4-FFF2-40B4-BE49-F238E27FC236}">
                <a16:creationId xmlns:a16="http://schemas.microsoft.com/office/drawing/2014/main" id="{C18C5A00-8AA1-EBA3-51A8-0C94628AF62F}"/>
              </a:ext>
            </a:extLst>
          </p:cNvPr>
          <p:cNvSpPr txBox="1"/>
          <p:nvPr/>
        </p:nvSpPr>
        <p:spPr>
          <a:xfrm>
            <a:off x="6271455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4252</a:t>
            </a:r>
          </a:p>
        </p:txBody>
      </p:sp>
      <p:grpSp>
        <p:nvGrpSpPr>
          <p:cNvPr id="570" name="Groupe 569">
            <a:extLst>
              <a:ext uri="{FF2B5EF4-FFF2-40B4-BE49-F238E27FC236}">
                <a16:creationId xmlns:a16="http://schemas.microsoft.com/office/drawing/2014/main" id="{998E3B4B-7CA3-BD2E-0105-F5940029AD78}"/>
              </a:ext>
            </a:extLst>
          </p:cNvPr>
          <p:cNvGrpSpPr/>
          <p:nvPr/>
        </p:nvGrpSpPr>
        <p:grpSpPr>
          <a:xfrm>
            <a:off x="6271456" y="3595879"/>
            <a:ext cx="832611" cy="485506"/>
            <a:chOff x="835643" y="615163"/>
            <a:chExt cx="1665283" cy="948268"/>
          </a:xfrm>
        </p:grpSpPr>
        <p:sp>
          <p:nvSpPr>
            <p:cNvPr id="571" name="Rectangle 570">
              <a:extLst>
                <a:ext uri="{FF2B5EF4-FFF2-40B4-BE49-F238E27FC236}">
                  <a16:creationId xmlns:a16="http://schemas.microsoft.com/office/drawing/2014/main" id="{FDB30FA3-538C-B04E-70D2-5854E77EAC9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72" name="Rectangle 571">
              <a:extLst>
                <a:ext uri="{FF2B5EF4-FFF2-40B4-BE49-F238E27FC236}">
                  <a16:creationId xmlns:a16="http://schemas.microsoft.com/office/drawing/2014/main" id="{35CB7CCC-6122-A237-064C-3C3BEE27655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3" name="Rectangle 572">
              <a:extLst>
                <a:ext uri="{FF2B5EF4-FFF2-40B4-BE49-F238E27FC236}">
                  <a16:creationId xmlns:a16="http://schemas.microsoft.com/office/drawing/2014/main" id="{41824931-6F04-0078-95EA-A66348AD401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74" name="Rectangle 573">
              <a:extLst>
                <a:ext uri="{FF2B5EF4-FFF2-40B4-BE49-F238E27FC236}">
                  <a16:creationId xmlns:a16="http://schemas.microsoft.com/office/drawing/2014/main" id="{C3DDC8E0-B9FE-190D-969E-C1AF8BD49A0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5" name="Rectangle 574">
              <a:extLst>
                <a:ext uri="{FF2B5EF4-FFF2-40B4-BE49-F238E27FC236}">
                  <a16:creationId xmlns:a16="http://schemas.microsoft.com/office/drawing/2014/main" id="{16AB587B-33E2-A803-BB49-2C959148E4DC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6" name="Rectangle 575">
              <a:extLst>
                <a:ext uri="{FF2B5EF4-FFF2-40B4-BE49-F238E27FC236}">
                  <a16:creationId xmlns:a16="http://schemas.microsoft.com/office/drawing/2014/main" id="{43617840-C230-2867-BBB2-FA7AE6BF165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7" name="Rectangle 576">
              <a:extLst>
                <a:ext uri="{FF2B5EF4-FFF2-40B4-BE49-F238E27FC236}">
                  <a16:creationId xmlns:a16="http://schemas.microsoft.com/office/drawing/2014/main" id="{9A338E08-F113-D685-F136-7CDF77BE369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78" name="ZoneTexte 577">
            <a:extLst>
              <a:ext uri="{FF2B5EF4-FFF2-40B4-BE49-F238E27FC236}">
                <a16:creationId xmlns:a16="http://schemas.microsoft.com/office/drawing/2014/main" id="{0E56485D-69B4-D0A6-2B51-447B8E8E9C3A}"/>
              </a:ext>
            </a:extLst>
          </p:cNvPr>
          <p:cNvSpPr txBox="1"/>
          <p:nvPr/>
        </p:nvSpPr>
        <p:spPr>
          <a:xfrm>
            <a:off x="6289370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579" name="Groupe 578">
            <a:extLst>
              <a:ext uri="{FF2B5EF4-FFF2-40B4-BE49-F238E27FC236}">
                <a16:creationId xmlns:a16="http://schemas.microsoft.com/office/drawing/2014/main" id="{462F47E9-4202-1F1C-89C9-50493DCF6934}"/>
              </a:ext>
            </a:extLst>
          </p:cNvPr>
          <p:cNvGrpSpPr/>
          <p:nvPr/>
        </p:nvGrpSpPr>
        <p:grpSpPr>
          <a:xfrm>
            <a:off x="6289371" y="4388855"/>
            <a:ext cx="832611" cy="485506"/>
            <a:chOff x="835643" y="615163"/>
            <a:chExt cx="1665283" cy="948268"/>
          </a:xfrm>
        </p:grpSpPr>
        <p:sp>
          <p:nvSpPr>
            <p:cNvPr id="580" name="Rectangle 579">
              <a:extLst>
                <a:ext uri="{FF2B5EF4-FFF2-40B4-BE49-F238E27FC236}">
                  <a16:creationId xmlns:a16="http://schemas.microsoft.com/office/drawing/2014/main" id="{E4355937-8ECA-7C35-2B6D-426BBFF79DE8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81" name="Rectangle 580">
              <a:extLst>
                <a:ext uri="{FF2B5EF4-FFF2-40B4-BE49-F238E27FC236}">
                  <a16:creationId xmlns:a16="http://schemas.microsoft.com/office/drawing/2014/main" id="{60B73074-A5CA-7B84-558C-9611C24D913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82" name="Rectangle 581">
              <a:extLst>
                <a:ext uri="{FF2B5EF4-FFF2-40B4-BE49-F238E27FC236}">
                  <a16:creationId xmlns:a16="http://schemas.microsoft.com/office/drawing/2014/main" id="{AD9459CA-9947-3FE5-09F1-10992D68DA2F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83" name="Rectangle 582">
              <a:extLst>
                <a:ext uri="{FF2B5EF4-FFF2-40B4-BE49-F238E27FC236}">
                  <a16:creationId xmlns:a16="http://schemas.microsoft.com/office/drawing/2014/main" id="{A274B406-B086-458C-7374-85C405EA395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84" name="Rectangle 583">
              <a:extLst>
                <a:ext uri="{FF2B5EF4-FFF2-40B4-BE49-F238E27FC236}">
                  <a16:creationId xmlns:a16="http://schemas.microsoft.com/office/drawing/2014/main" id="{1A29A84F-C4CE-4FEA-04FA-638743C5569A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85" name="Rectangle 584">
              <a:extLst>
                <a:ext uri="{FF2B5EF4-FFF2-40B4-BE49-F238E27FC236}">
                  <a16:creationId xmlns:a16="http://schemas.microsoft.com/office/drawing/2014/main" id="{CA42EEE6-D6FC-1730-E281-CA605592C05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86" name="Rectangle 585">
              <a:extLst>
                <a:ext uri="{FF2B5EF4-FFF2-40B4-BE49-F238E27FC236}">
                  <a16:creationId xmlns:a16="http://schemas.microsoft.com/office/drawing/2014/main" id="{F35DA216-CD57-96D9-0A9D-08D4B3FB890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87" name="ZoneTexte 586">
            <a:extLst>
              <a:ext uri="{FF2B5EF4-FFF2-40B4-BE49-F238E27FC236}">
                <a16:creationId xmlns:a16="http://schemas.microsoft.com/office/drawing/2014/main" id="{4E4A9380-DD28-10F4-CA36-7B31B62CFCC8}"/>
              </a:ext>
            </a:extLst>
          </p:cNvPr>
          <p:cNvSpPr txBox="1"/>
          <p:nvPr/>
        </p:nvSpPr>
        <p:spPr>
          <a:xfrm>
            <a:off x="6292986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588" name="Groupe 587">
            <a:extLst>
              <a:ext uri="{FF2B5EF4-FFF2-40B4-BE49-F238E27FC236}">
                <a16:creationId xmlns:a16="http://schemas.microsoft.com/office/drawing/2014/main" id="{E7802931-2799-43B0-9C30-4874F9BEC4DE}"/>
              </a:ext>
            </a:extLst>
          </p:cNvPr>
          <p:cNvGrpSpPr/>
          <p:nvPr/>
        </p:nvGrpSpPr>
        <p:grpSpPr>
          <a:xfrm>
            <a:off x="6292987" y="5192500"/>
            <a:ext cx="832611" cy="485506"/>
            <a:chOff x="835643" y="615163"/>
            <a:chExt cx="1665283" cy="948268"/>
          </a:xfrm>
        </p:grpSpPr>
        <p:sp>
          <p:nvSpPr>
            <p:cNvPr id="589" name="Rectangle 588">
              <a:extLst>
                <a:ext uri="{FF2B5EF4-FFF2-40B4-BE49-F238E27FC236}">
                  <a16:creationId xmlns:a16="http://schemas.microsoft.com/office/drawing/2014/main" id="{F9CA6E77-B4B7-FDF0-F024-687DD8C07B8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90" name="Rectangle 589">
              <a:extLst>
                <a:ext uri="{FF2B5EF4-FFF2-40B4-BE49-F238E27FC236}">
                  <a16:creationId xmlns:a16="http://schemas.microsoft.com/office/drawing/2014/main" id="{4B5EA3D7-1839-72EC-45C4-7001C760F55E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91" name="Rectangle 590">
              <a:extLst>
                <a:ext uri="{FF2B5EF4-FFF2-40B4-BE49-F238E27FC236}">
                  <a16:creationId xmlns:a16="http://schemas.microsoft.com/office/drawing/2014/main" id="{E89159D5-D240-98AA-9CB1-DB64F4AE166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92" name="Rectangle 591">
              <a:extLst>
                <a:ext uri="{FF2B5EF4-FFF2-40B4-BE49-F238E27FC236}">
                  <a16:creationId xmlns:a16="http://schemas.microsoft.com/office/drawing/2014/main" id="{57224EC7-9906-11D0-EAAC-0EBCFF3CEA61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93" name="Rectangle 592">
              <a:extLst>
                <a:ext uri="{FF2B5EF4-FFF2-40B4-BE49-F238E27FC236}">
                  <a16:creationId xmlns:a16="http://schemas.microsoft.com/office/drawing/2014/main" id="{16BE0024-C02B-341F-6CFF-E682983F2E4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94" name="Rectangle 593">
              <a:extLst>
                <a:ext uri="{FF2B5EF4-FFF2-40B4-BE49-F238E27FC236}">
                  <a16:creationId xmlns:a16="http://schemas.microsoft.com/office/drawing/2014/main" id="{C5C7935E-209B-2583-F66D-56420465437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95" name="Rectangle 594">
              <a:extLst>
                <a:ext uri="{FF2B5EF4-FFF2-40B4-BE49-F238E27FC236}">
                  <a16:creationId xmlns:a16="http://schemas.microsoft.com/office/drawing/2014/main" id="{EC482327-370C-1770-F549-CA6A97530299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96" name="ZoneTexte 595">
            <a:extLst>
              <a:ext uri="{FF2B5EF4-FFF2-40B4-BE49-F238E27FC236}">
                <a16:creationId xmlns:a16="http://schemas.microsoft.com/office/drawing/2014/main" id="{C8429AFC-CAA9-1694-988D-8F80B9C82B59}"/>
              </a:ext>
            </a:extLst>
          </p:cNvPr>
          <p:cNvSpPr txBox="1"/>
          <p:nvPr/>
        </p:nvSpPr>
        <p:spPr>
          <a:xfrm>
            <a:off x="7433844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4450</a:t>
            </a:r>
          </a:p>
        </p:txBody>
      </p:sp>
      <p:grpSp>
        <p:nvGrpSpPr>
          <p:cNvPr id="597" name="Groupe 596">
            <a:extLst>
              <a:ext uri="{FF2B5EF4-FFF2-40B4-BE49-F238E27FC236}">
                <a16:creationId xmlns:a16="http://schemas.microsoft.com/office/drawing/2014/main" id="{318C5684-2355-3275-E229-74737FCA8051}"/>
              </a:ext>
            </a:extLst>
          </p:cNvPr>
          <p:cNvGrpSpPr/>
          <p:nvPr/>
        </p:nvGrpSpPr>
        <p:grpSpPr>
          <a:xfrm>
            <a:off x="7433844" y="1198211"/>
            <a:ext cx="832611" cy="485506"/>
            <a:chOff x="835643" y="615163"/>
            <a:chExt cx="1665283" cy="948268"/>
          </a:xfrm>
        </p:grpSpPr>
        <p:sp>
          <p:nvSpPr>
            <p:cNvPr id="598" name="Rectangle 597">
              <a:extLst>
                <a:ext uri="{FF2B5EF4-FFF2-40B4-BE49-F238E27FC236}">
                  <a16:creationId xmlns:a16="http://schemas.microsoft.com/office/drawing/2014/main" id="{B1A1C161-96F4-2695-B844-4010E57784E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99" name="Rectangle 598">
              <a:extLst>
                <a:ext uri="{FF2B5EF4-FFF2-40B4-BE49-F238E27FC236}">
                  <a16:creationId xmlns:a16="http://schemas.microsoft.com/office/drawing/2014/main" id="{E10B7795-4A13-E393-2F7C-927E0C2D45C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0" name="Rectangle 599">
              <a:extLst>
                <a:ext uri="{FF2B5EF4-FFF2-40B4-BE49-F238E27FC236}">
                  <a16:creationId xmlns:a16="http://schemas.microsoft.com/office/drawing/2014/main" id="{1D3A055C-9F38-8A55-D6C9-4DBB5AC5360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01" name="Rectangle 600">
              <a:extLst>
                <a:ext uri="{FF2B5EF4-FFF2-40B4-BE49-F238E27FC236}">
                  <a16:creationId xmlns:a16="http://schemas.microsoft.com/office/drawing/2014/main" id="{F9A60513-B28E-0132-78A8-C0539F78869F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2" name="Rectangle 601">
              <a:extLst>
                <a:ext uri="{FF2B5EF4-FFF2-40B4-BE49-F238E27FC236}">
                  <a16:creationId xmlns:a16="http://schemas.microsoft.com/office/drawing/2014/main" id="{2D805548-04F8-3CF2-169B-133AD8B7F537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3" name="Rectangle 602">
              <a:extLst>
                <a:ext uri="{FF2B5EF4-FFF2-40B4-BE49-F238E27FC236}">
                  <a16:creationId xmlns:a16="http://schemas.microsoft.com/office/drawing/2014/main" id="{563B8B01-54DB-77A4-D682-18EB7F44E47D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4" name="Rectangle 603">
              <a:extLst>
                <a:ext uri="{FF2B5EF4-FFF2-40B4-BE49-F238E27FC236}">
                  <a16:creationId xmlns:a16="http://schemas.microsoft.com/office/drawing/2014/main" id="{7687DA62-2096-9014-BE95-40575011E5E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05" name="ZoneTexte 604">
            <a:extLst>
              <a:ext uri="{FF2B5EF4-FFF2-40B4-BE49-F238E27FC236}">
                <a16:creationId xmlns:a16="http://schemas.microsoft.com/office/drawing/2014/main" id="{21F582F0-517C-495B-DA5A-26E934316B60}"/>
              </a:ext>
            </a:extLst>
          </p:cNvPr>
          <p:cNvSpPr txBox="1"/>
          <p:nvPr/>
        </p:nvSpPr>
        <p:spPr>
          <a:xfrm>
            <a:off x="7437460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4054</a:t>
            </a:r>
          </a:p>
        </p:txBody>
      </p:sp>
      <p:grpSp>
        <p:nvGrpSpPr>
          <p:cNvPr id="606" name="Groupe 605">
            <a:extLst>
              <a:ext uri="{FF2B5EF4-FFF2-40B4-BE49-F238E27FC236}">
                <a16:creationId xmlns:a16="http://schemas.microsoft.com/office/drawing/2014/main" id="{354DC4EB-44EF-DD82-E928-03958350D0C4}"/>
              </a:ext>
            </a:extLst>
          </p:cNvPr>
          <p:cNvGrpSpPr/>
          <p:nvPr/>
        </p:nvGrpSpPr>
        <p:grpSpPr>
          <a:xfrm>
            <a:off x="7437461" y="2001856"/>
            <a:ext cx="832611" cy="485506"/>
            <a:chOff x="835643" y="615163"/>
            <a:chExt cx="1665283" cy="948268"/>
          </a:xfrm>
        </p:grpSpPr>
        <p:sp>
          <p:nvSpPr>
            <p:cNvPr id="607" name="Rectangle 606">
              <a:extLst>
                <a:ext uri="{FF2B5EF4-FFF2-40B4-BE49-F238E27FC236}">
                  <a16:creationId xmlns:a16="http://schemas.microsoft.com/office/drawing/2014/main" id="{3ABE372E-0F33-5AE9-2E3B-7C0509B466A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08" name="Rectangle 607">
              <a:extLst>
                <a:ext uri="{FF2B5EF4-FFF2-40B4-BE49-F238E27FC236}">
                  <a16:creationId xmlns:a16="http://schemas.microsoft.com/office/drawing/2014/main" id="{B6E489E9-29C3-5D24-7659-390A8709A21C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9" name="Rectangle 608">
              <a:extLst>
                <a:ext uri="{FF2B5EF4-FFF2-40B4-BE49-F238E27FC236}">
                  <a16:creationId xmlns:a16="http://schemas.microsoft.com/office/drawing/2014/main" id="{F00A61E8-7A10-ADF6-0580-143233C28E5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10" name="Rectangle 609">
              <a:extLst>
                <a:ext uri="{FF2B5EF4-FFF2-40B4-BE49-F238E27FC236}">
                  <a16:creationId xmlns:a16="http://schemas.microsoft.com/office/drawing/2014/main" id="{409D368E-FFC5-5A4B-39FB-31C54D6D7A34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1" name="Rectangle 610">
              <a:extLst>
                <a:ext uri="{FF2B5EF4-FFF2-40B4-BE49-F238E27FC236}">
                  <a16:creationId xmlns:a16="http://schemas.microsoft.com/office/drawing/2014/main" id="{9AFACAA7-30DC-A6A0-2A8A-50F3B5092094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2" name="Rectangle 611">
              <a:extLst>
                <a:ext uri="{FF2B5EF4-FFF2-40B4-BE49-F238E27FC236}">
                  <a16:creationId xmlns:a16="http://schemas.microsoft.com/office/drawing/2014/main" id="{07D4E5AE-C543-CA73-6329-7E0570FF564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3" name="Rectangle 612">
              <a:extLst>
                <a:ext uri="{FF2B5EF4-FFF2-40B4-BE49-F238E27FC236}">
                  <a16:creationId xmlns:a16="http://schemas.microsoft.com/office/drawing/2014/main" id="{86F1E955-C097-993D-9A29-897AEAEEB38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14" name="ZoneTexte 613">
            <a:extLst>
              <a:ext uri="{FF2B5EF4-FFF2-40B4-BE49-F238E27FC236}">
                <a16:creationId xmlns:a16="http://schemas.microsoft.com/office/drawing/2014/main" id="{35A8B4C2-5276-D002-2F61-CA818C098BB3}"/>
              </a:ext>
            </a:extLst>
          </p:cNvPr>
          <p:cNvSpPr txBox="1"/>
          <p:nvPr/>
        </p:nvSpPr>
        <p:spPr>
          <a:xfrm>
            <a:off x="7435517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15" name="Groupe 614">
            <a:extLst>
              <a:ext uri="{FF2B5EF4-FFF2-40B4-BE49-F238E27FC236}">
                <a16:creationId xmlns:a16="http://schemas.microsoft.com/office/drawing/2014/main" id="{A9E9B35D-63A6-EF07-989C-B4378EE8AC2D}"/>
              </a:ext>
            </a:extLst>
          </p:cNvPr>
          <p:cNvGrpSpPr/>
          <p:nvPr/>
        </p:nvGrpSpPr>
        <p:grpSpPr>
          <a:xfrm>
            <a:off x="7435518" y="2792234"/>
            <a:ext cx="832611" cy="485506"/>
            <a:chOff x="835643" y="615163"/>
            <a:chExt cx="1665283" cy="948268"/>
          </a:xfrm>
        </p:grpSpPr>
        <p:sp>
          <p:nvSpPr>
            <p:cNvPr id="616" name="Rectangle 615">
              <a:extLst>
                <a:ext uri="{FF2B5EF4-FFF2-40B4-BE49-F238E27FC236}">
                  <a16:creationId xmlns:a16="http://schemas.microsoft.com/office/drawing/2014/main" id="{7EEC91D8-8C40-A54E-2847-02ACD8F7200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17" name="Rectangle 616">
              <a:extLst>
                <a:ext uri="{FF2B5EF4-FFF2-40B4-BE49-F238E27FC236}">
                  <a16:creationId xmlns:a16="http://schemas.microsoft.com/office/drawing/2014/main" id="{1427DF4E-D5E9-0ABF-6BB2-292CCB46C468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8" name="Rectangle 617">
              <a:extLst>
                <a:ext uri="{FF2B5EF4-FFF2-40B4-BE49-F238E27FC236}">
                  <a16:creationId xmlns:a16="http://schemas.microsoft.com/office/drawing/2014/main" id="{50A9761B-E203-3089-8295-1E9DF2DA91D3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19" name="Rectangle 618">
              <a:extLst>
                <a:ext uri="{FF2B5EF4-FFF2-40B4-BE49-F238E27FC236}">
                  <a16:creationId xmlns:a16="http://schemas.microsoft.com/office/drawing/2014/main" id="{3DCD27C7-0824-316E-10C9-53402C3ADF5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0" name="Rectangle 619">
              <a:extLst>
                <a:ext uri="{FF2B5EF4-FFF2-40B4-BE49-F238E27FC236}">
                  <a16:creationId xmlns:a16="http://schemas.microsoft.com/office/drawing/2014/main" id="{43ED01B9-A66D-A04C-5ABE-A3DCB4B51B0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1" name="Rectangle 620">
              <a:extLst>
                <a:ext uri="{FF2B5EF4-FFF2-40B4-BE49-F238E27FC236}">
                  <a16:creationId xmlns:a16="http://schemas.microsoft.com/office/drawing/2014/main" id="{02C661F5-869B-F3C9-477E-7DB143EF4F0F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2" name="Rectangle 621">
              <a:extLst>
                <a:ext uri="{FF2B5EF4-FFF2-40B4-BE49-F238E27FC236}">
                  <a16:creationId xmlns:a16="http://schemas.microsoft.com/office/drawing/2014/main" id="{A4275154-A872-D485-3FCC-0313433B20B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23" name="ZoneTexte 622">
            <a:extLst>
              <a:ext uri="{FF2B5EF4-FFF2-40B4-BE49-F238E27FC236}">
                <a16:creationId xmlns:a16="http://schemas.microsoft.com/office/drawing/2014/main" id="{9EC00A8E-7B99-ED02-C8A4-5146DE42FEC6}"/>
              </a:ext>
            </a:extLst>
          </p:cNvPr>
          <p:cNvSpPr txBox="1"/>
          <p:nvPr/>
        </p:nvSpPr>
        <p:spPr>
          <a:xfrm>
            <a:off x="7439134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24" name="Groupe 623">
            <a:extLst>
              <a:ext uri="{FF2B5EF4-FFF2-40B4-BE49-F238E27FC236}">
                <a16:creationId xmlns:a16="http://schemas.microsoft.com/office/drawing/2014/main" id="{7238F003-6454-7444-F857-FD207247D8A6}"/>
              </a:ext>
            </a:extLst>
          </p:cNvPr>
          <p:cNvGrpSpPr/>
          <p:nvPr/>
        </p:nvGrpSpPr>
        <p:grpSpPr>
          <a:xfrm>
            <a:off x="7439135" y="3595879"/>
            <a:ext cx="832611" cy="485506"/>
            <a:chOff x="835643" y="615163"/>
            <a:chExt cx="1665283" cy="948268"/>
          </a:xfrm>
        </p:grpSpPr>
        <p:sp>
          <p:nvSpPr>
            <p:cNvPr id="625" name="Rectangle 624">
              <a:extLst>
                <a:ext uri="{FF2B5EF4-FFF2-40B4-BE49-F238E27FC236}">
                  <a16:creationId xmlns:a16="http://schemas.microsoft.com/office/drawing/2014/main" id="{3F55A8FA-BC30-D954-2D17-A22B30F622B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26" name="Rectangle 625">
              <a:extLst>
                <a:ext uri="{FF2B5EF4-FFF2-40B4-BE49-F238E27FC236}">
                  <a16:creationId xmlns:a16="http://schemas.microsoft.com/office/drawing/2014/main" id="{F0856314-2BFA-F27E-4E90-E903C4FC192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7" name="Rectangle 626">
              <a:extLst>
                <a:ext uri="{FF2B5EF4-FFF2-40B4-BE49-F238E27FC236}">
                  <a16:creationId xmlns:a16="http://schemas.microsoft.com/office/drawing/2014/main" id="{25FD5C81-F88E-447E-AC22-E8257DEAB09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28" name="Rectangle 627">
              <a:extLst>
                <a:ext uri="{FF2B5EF4-FFF2-40B4-BE49-F238E27FC236}">
                  <a16:creationId xmlns:a16="http://schemas.microsoft.com/office/drawing/2014/main" id="{D5E7D5C5-FE34-1131-5625-5EA975C93444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9" name="Rectangle 628">
              <a:extLst>
                <a:ext uri="{FF2B5EF4-FFF2-40B4-BE49-F238E27FC236}">
                  <a16:creationId xmlns:a16="http://schemas.microsoft.com/office/drawing/2014/main" id="{9798080E-F407-C1EE-EB51-82823BD73B2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0" name="Rectangle 629">
              <a:extLst>
                <a:ext uri="{FF2B5EF4-FFF2-40B4-BE49-F238E27FC236}">
                  <a16:creationId xmlns:a16="http://schemas.microsoft.com/office/drawing/2014/main" id="{42F0D196-88C5-B92E-B781-AAF1CEA8A2F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1" name="Rectangle 630">
              <a:extLst>
                <a:ext uri="{FF2B5EF4-FFF2-40B4-BE49-F238E27FC236}">
                  <a16:creationId xmlns:a16="http://schemas.microsoft.com/office/drawing/2014/main" id="{9A48CF2E-4846-55AB-7909-1399AD1D825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32" name="ZoneTexte 631">
            <a:extLst>
              <a:ext uri="{FF2B5EF4-FFF2-40B4-BE49-F238E27FC236}">
                <a16:creationId xmlns:a16="http://schemas.microsoft.com/office/drawing/2014/main" id="{08224C57-FC3C-F54D-46FC-2FEDED24BA66}"/>
              </a:ext>
            </a:extLst>
          </p:cNvPr>
          <p:cNvSpPr txBox="1"/>
          <p:nvPr/>
        </p:nvSpPr>
        <p:spPr>
          <a:xfrm>
            <a:off x="7457049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33" name="Groupe 632">
            <a:extLst>
              <a:ext uri="{FF2B5EF4-FFF2-40B4-BE49-F238E27FC236}">
                <a16:creationId xmlns:a16="http://schemas.microsoft.com/office/drawing/2014/main" id="{3B457C74-14D7-E674-D2ED-1BEA81735D42}"/>
              </a:ext>
            </a:extLst>
          </p:cNvPr>
          <p:cNvGrpSpPr/>
          <p:nvPr/>
        </p:nvGrpSpPr>
        <p:grpSpPr>
          <a:xfrm>
            <a:off x="7457049" y="4388855"/>
            <a:ext cx="832611" cy="485506"/>
            <a:chOff x="835643" y="615163"/>
            <a:chExt cx="1665283" cy="948268"/>
          </a:xfrm>
        </p:grpSpPr>
        <p:sp>
          <p:nvSpPr>
            <p:cNvPr id="634" name="Rectangle 633">
              <a:extLst>
                <a:ext uri="{FF2B5EF4-FFF2-40B4-BE49-F238E27FC236}">
                  <a16:creationId xmlns:a16="http://schemas.microsoft.com/office/drawing/2014/main" id="{0BB3C333-53F6-F20E-E74D-CA8B8F3C209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35" name="Rectangle 634">
              <a:extLst>
                <a:ext uri="{FF2B5EF4-FFF2-40B4-BE49-F238E27FC236}">
                  <a16:creationId xmlns:a16="http://schemas.microsoft.com/office/drawing/2014/main" id="{22E80F74-F54A-B632-F45C-D826D53C9B5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6" name="Rectangle 635">
              <a:extLst>
                <a:ext uri="{FF2B5EF4-FFF2-40B4-BE49-F238E27FC236}">
                  <a16:creationId xmlns:a16="http://schemas.microsoft.com/office/drawing/2014/main" id="{59266A61-D635-5B0C-F00A-D9E40827DC7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37" name="Rectangle 636">
              <a:extLst>
                <a:ext uri="{FF2B5EF4-FFF2-40B4-BE49-F238E27FC236}">
                  <a16:creationId xmlns:a16="http://schemas.microsoft.com/office/drawing/2014/main" id="{08046B93-5C54-B74B-DC35-924DF25CA7E6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8" name="Rectangle 637">
              <a:extLst>
                <a:ext uri="{FF2B5EF4-FFF2-40B4-BE49-F238E27FC236}">
                  <a16:creationId xmlns:a16="http://schemas.microsoft.com/office/drawing/2014/main" id="{40D75F00-3E9C-E0B8-987F-4654C4EB80F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9" name="Rectangle 638">
              <a:extLst>
                <a:ext uri="{FF2B5EF4-FFF2-40B4-BE49-F238E27FC236}">
                  <a16:creationId xmlns:a16="http://schemas.microsoft.com/office/drawing/2014/main" id="{E83DCEFE-30C0-07D3-D461-D7B7B5AD072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0" name="Rectangle 639">
              <a:extLst>
                <a:ext uri="{FF2B5EF4-FFF2-40B4-BE49-F238E27FC236}">
                  <a16:creationId xmlns:a16="http://schemas.microsoft.com/office/drawing/2014/main" id="{8F114E77-1FF4-6F5E-AB23-03F56716BF7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41" name="ZoneTexte 640">
            <a:extLst>
              <a:ext uri="{FF2B5EF4-FFF2-40B4-BE49-F238E27FC236}">
                <a16:creationId xmlns:a16="http://schemas.microsoft.com/office/drawing/2014/main" id="{7C733106-C5F5-84C4-C792-0385A26AF6E6}"/>
              </a:ext>
            </a:extLst>
          </p:cNvPr>
          <p:cNvSpPr txBox="1"/>
          <p:nvPr/>
        </p:nvSpPr>
        <p:spPr>
          <a:xfrm>
            <a:off x="7460665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42" name="Groupe 641">
            <a:extLst>
              <a:ext uri="{FF2B5EF4-FFF2-40B4-BE49-F238E27FC236}">
                <a16:creationId xmlns:a16="http://schemas.microsoft.com/office/drawing/2014/main" id="{DDB774C5-BCDC-5DE9-63D8-BFC6A8C242A4}"/>
              </a:ext>
            </a:extLst>
          </p:cNvPr>
          <p:cNvGrpSpPr/>
          <p:nvPr/>
        </p:nvGrpSpPr>
        <p:grpSpPr>
          <a:xfrm>
            <a:off x="7460666" y="5192500"/>
            <a:ext cx="832611" cy="485506"/>
            <a:chOff x="835643" y="615163"/>
            <a:chExt cx="1665283" cy="948268"/>
          </a:xfrm>
        </p:grpSpPr>
        <p:sp>
          <p:nvSpPr>
            <p:cNvPr id="643" name="Rectangle 642">
              <a:extLst>
                <a:ext uri="{FF2B5EF4-FFF2-40B4-BE49-F238E27FC236}">
                  <a16:creationId xmlns:a16="http://schemas.microsoft.com/office/drawing/2014/main" id="{A3E1D6F4-5543-6A56-7380-7E20B7CEFA2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44" name="Rectangle 643">
              <a:extLst>
                <a:ext uri="{FF2B5EF4-FFF2-40B4-BE49-F238E27FC236}">
                  <a16:creationId xmlns:a16="http://schemas.microsoft.com/office/drawing/2014/main" id="{05348E1B-9699-32C4-AA82-20FBE42ACB87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5" name="Rectangle 644">
              <a:extLst>
                <a:ext uri="{FF2B5EF4-FFF2-40B4-BE49-F238E27FC236}">
                  <a16:creationId xmlns:a16="http://schemas.microsoft.com/office/drawing/2014/main" id="{1A73E1BB-122A-5C68-64B1-66F0431CBE5C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46" name="Rectangle 645">
              <a:extLst>
                <a:ext uri="{FF2B5EF4-FFF2-40B4-BE49-F238E27FC236}">
                  <a16:creationId xmlns:a16="http://schemas.microsoft.com/office/drawing/2014/main" id="{FAA0B191-7AF7-5505-A99A-DB9C35083899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7" name="Rectangle 646">
              <a:extLst>
                <a:ext uri="{FF2B5EF4-FFF2-40B4-BE49-F238E27FC236}">
                  <a16:creationId xmlns:a16="http://schemas.microsoft.com/office/drawing/2014/main" id="{9FCFBDDB-1A12-8ACD-75C6-68C0EF6CCCC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8" name="Rectangle 647">
              <a:extLst>
                <a:ext uri="{FF2B5EF4-FFF2-40B4-BE49-F238E27FC236}">
                  <a16:creationId xmlns:a16="http://schemas.microsoft.com/office/drawing/2014/main" id="{A25F5B9F-87B3-8FA8-6FB4-3CA10E89D71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9" name="Rectangle 648">
              <a:extLst>
                <a:ext uri="{FF2B5EF4-FFF2-40B4-BE49-F238E27FC236}">
                  <a16:creationId xmlns:a16="http://schemas.microsoft.com/office/drawing/2014/main" id="{C85DB784-8D15-F804-E601-6877DB20CC80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50" name="ZoneTexte 649">
            <a:extLst>
              <a:ext uri="{FF2B5EF4-FFF2-40B4-BE49-F238E27FC236}">
                <a16:creationId xmlns:a16="http://schemas.microsoft.com/office/drawing/2014/main" id="{E338448D-CE6F-9308-4666-614A6A72EA79}"/>
              </a:ext>
            </a:extLst>
          </p:cNvPr>
          <p:cNvSpPr txBox="1"/>
          <p:nvPr/>
        </p:nvSpPr>
        <p:spPr>
          <a:xfrm>
            <a:off x="8478534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5414</a:t>
            </a:r>
          </a:p>
        </p:txBody>
      </p:sp>
      <p:grpSp>
        <p:nvGrpSpPr>
          <p:cNvPr id="651" name="Groupe 650">
            <a:extLst>
              <a:ext uri="{FF2B5EF4-FFF2-40B4-BE49-F238E27FC236}">
                <a16:creationId xmlns:a16="http://schemas.microsoft.com/office/drawing/2014/main" id="{A31B8FEE-FCED-7DE1-96C6-9E3CC2CBE7A2}"/>
              </a:ext>
            </a:extLst>
          </p:cNvPr>
          <p:cNvGrpSpPr/>
          <p:nvPr/>
        </p:nvGrpSpPr>
        <p:grpSpPr>
          <a:xfrm>
            <a:off x="8478535" y="1198211"/>
            <a:ext cx="832611" cy="485506"/>
            <a:chOff x="835643" y="615163"/>
            <a:chExt cx="1665283" cy="948268"/>
          </a:xfrm>
        </p:grpSpPr>
        <p:sp>
          <p:nvSpPr>
            <p:cNvPr id="652" name="Rectangle 651">
              <a:extLst>
                <a:ext uri="{FF2B5EF4-FFF2-40B4-BE49-F238E27FC236}">
                  <a16:creationId xmlns:a16="http://schemas.microsoft.com/office/drawing/2014/main" id="{3C9B2B88-018A-1FD5-AB00-77627962757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53" name="Rectangle 652">
              <a:extLst>
                <a:ext uri="{FF2B5EF4-FFF2-40B4-BE49-F238E27FC236}">
                  <a16:creationId xmlns:a16="http://schemas.microsoft.com/office/drawing/2014/main" id="{1CB5D2E8-28A0-6204-185C-5AFB87211C2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4" name="Rectangle 653">
              <a:extLst>
                <a:ext uri="{FF2B5EF4-FFF2-40B4-BE49-F238E27FC236}">
                  <a16:creationId xmlns:a16="http://schemas.microsoft.com/office/drawing/2014/main" id="{A3E63000-5374-B5CA-93A3-EB4A2088A05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55" name="Rectangle 654">
              <a:extLst>
                <a:ext uri="{FF2B5EF4-FFF2-40B4-BE49-F238E27FC236}">
                  <a16:creationId xmlns:a16="http://schemas.microsoft.com/office/drawing/2014/main" id="{860E8743-59AE-3991-0EBD-B27CD8546E8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6" name="Rectangle 655">
              <a:extLst>
                <a:ext uri="{FF2B5EF4-FFF2-40B4-BE49-F238E27FC236}">
                  <a16:creationId xmlns:a16="http://schemas.microsoft.com/office/drawing/2014/main" id="{B043ED3C-0DDC-47F2-574B-C55AC7F32780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7" name="Rectangle 656">
              <a:extLst>
                <a:ext uri="{FF2B5EF4-FFF2-40B4-BE49-F238E27FC236}">
                  <a16:creationId xmlns:a16="http://schemas.microsoft.com/office/drawing/2014/main" id="{F881B7A1-F4A0-75D4-8C02-70C84229189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8" name="Rectangle 657">
              <a:extLst>
                <a:ext uri="{FF2B5EF4-FFF2-40B4-BE49-F238E27FC236}">
                  <a16:creationId xmlns:a16="http://schemas.microsoft.com/office/drawing/2014/main" id="{8FAB9ABD-5F1E-20DC-9710-95F1C3FA01E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59" name="ZoneTexte 658">
            <a:extLst>
              <a:ext uri="{FF2B5EF4-FFF2-40B4-BE49-F238E27FC236}">
                <a16:creationId xmlns:a16="http://schemas.microsoft.com/office/drawing/2014/main" id="{C2E11076-BEBA-0DA1-6CCF-29F8EA53299B}"/>
              </a:ext>
            </a:extLst>
          </p:cNvPr>
          <p:cNvSpPr txBox="1"/>
          <p:nvPr/>
        </p:nvSpPr>
        <p:spPr>
          <a:xfrm>
            <a:off x="8482151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60" name="Groupe 659">
            <a:extLst>
              <a:ext uri="{FF2B5EF4-FFF2-40B4-BE49-F238E27FC236}">
                <a16:creationId xmlns:a16="http://schemas.microsoft.com/office/drawing/2014/main" id="{B2C2A945-9780-49C9-CA08-4D93D460C60A}"/>
              </a:ext>
            </a:extLst>
          </p:cNvPr>
          <p:cNvGrpSpPr/>
          <p:nvPr/>
        </p:nvGrpSpPr>
        <p:grpSpPr>
          <a:xfrm>
            <a:off x="8482151" y="2001856"/>
            <a:ext cx="832611" cy="485506"/>
            <a:chOff x="835643" y="615163"/>
            <a:chExt cx="1665283" cy="948268"/>
          </a:xfrm>
        </p:grpSpPr>
        <p:sp>
          <p:nvSpPr>
            <p:cNvPr id="661" name="Rectangle 660">
              <a:extLst>
                <a:ext uri="{FF2B5EF4-FFF2-40B4-BE49-F238E27FC236}">
                  <a16:creationId xmlns:a16="http://schemas.microsoft.com/office/drawing/2014/main" id="{66E21C77-35A7-7DFB-9211-4D749B44929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62" name="Rectangle 661">
              <a:extLst>
                <a:ext uri="{FF2B5EF4-FFF2-40B4-BE49-F238E27FC236}">
                  <a16:creationId xmlns:a16="http://schemas.microsoft.com/office/drawing/2014/main" id="{5A5A44E3-B4B3-5FFE-91DA-0C487FCC576C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3" name="Rectangle 662">
              <a:extLst>
                <a:ext uri="{FF2B5EF4-FFF2-40B4-BE49-F238E27FC236}">
                  <a16:creationId xmlns:a16="http://schemas.microsoft.com/office/drawing/2014/main" id="{77C020E0-E31A-31FF-2D4D-65CCA0F8676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64" name="Rectangle 663">
              <a:extLst>
                <a:ext uri="{FF2B5EF4-FFF2-40B4-BE49-F238E27FC236}">
                  <a16:creationId xmlns:a16="http://schemas.microsoft.com/office/drawing/2014/main" id="{3803F980-36C9-1182-8F4E-045929E1217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5" name="Rectangle 664">
              <a:extLst>
                <a:ext uri="{FF2B5EF4-FFF2-40B4-BE49-F238E27FC236}">
                  <a16:creationId xmlns:a16="http://schemas.microsoft.com/office/drawing/2014/main" id="{1C81D508-07E2-CFB2-105C-881576E433C5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6" name="Rectangle 665">
              <a:extLst>
                <a:ext uri="{FF2B5EF4-FFF2-40B4-BE49-F238E27FC236}">
                  <a16:creationId xmlns:a16="http://schemas.microsoft.com/office/drawing/2014/main" id="{771C2338-51B6-91CD-B72E-12B73942235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7" name="Rectangle 666">
              <a:extLst>
                <a:ext uri="{FF2B5EF4-FFF2-40B4-BE49-F238E27FC236}">
                  <a16:creationId xmlns:a16="http://schemas.microsoft.com/office/drawing/2014/main" id="{EF6F1BA0-4B60-B308-FA4A-65276196EB2E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68" name="ZoneTexte 667">
            <a:extLst>
              <a:ext uri="{FF2B5EF4-FFF2-40B4-BE49-F238E27FC236}">
                <a16:creationId xmlns:a16="http://schemas.microsoft.com/office/drawing/2014/main" id="{37990075-DC92-C52A-0B5F-96C7CCD0DD73}"/>
              </a:ext>
            </a:extLst>
          </p:cNvPr>
          <p:cNvSpPr txBox="1"/>
          <p:nvPr/>
        </p:nvSpPr>
        <p:spPr>
          <a:xfrm>
            <a:off x="8480208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69" name="Groupe 668">
            <a:extLst>
              <a:ext uri="{FF2B5EF4-FFF2-40B4-BE49-F238E27FC236}">
                <a16:creationId xmlns:a16="http://schemas.microsoft.com/office/drawing/2014/main" id="{51048AD2-6C97-DE39-6273-5EADD1F7F377}"/>
              </a:ext>
            </a:extLst>
          </p:cNvPr>
          <p:cNvGrpSpPr/>
          <p:nvPr/>
        </p:nvGrpSpPr>
        <p:grpSpPr>
          <a:xfrm>
            <a:off x="8480209" y="2792234"/>
            <a:ext cx="832611" cy="485506"/>
            <a:chOff x="835643" y="615163"/>
            <a:chExt cx="1665283" cy="948268"/>
          </a:xfrm>
        </p:grpSpPr>
        <p:sp>
          <p:nvSpPr>
            <p:cNvPr id="670" name="Rectangle 669">
              <a:extLst>
                <a:ext uri="{FF2B5EF4-FFF2-40B4-BE49-F238E27FC236}">
                  <a16:creationId xmlns:a16="http://schemas.microsoft.com/office/drawing/2014/main" id="{0AA8B5E6-1DCE-397C-20C4-DB2E85A8792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71" name="Rectangle 670">
              <a:extLst>
                <a:ext uri="{FF2B5EF4-FFF2-40B4-BE49-F238E27FC236}">
                  <a16:creationId xmlns:a16="http://schemas.microsoft.com/office/drawing/2014/main" id="{2B501E59-CAC6-81FA-46DD-13BD1D2E3B3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2" name="Rectangle 671">
              <a:extLst>
                <a:ext uri="{FF2B5EF4-FFF2-40B4-BE49-F238E27FC236}">
                  <a16:creationId xmlns:a16="http://schemas.microsoft.com/office/drawing/2014/main" id="{F0A3D723-21E7-DA11-343D-C26BBD88576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73" name="Rectangle 672">
              <a:extLst>
                <a:ext uri="{FF2B5EF4-FFF2-40B4-BE49-F238E27FC236}">
                  <a16:creationId xmlns:a16="http://schemas.microsoft.com/office/drawing/2014/main" id="{819180B4-C008-D6A4-938D-0732A53B56E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4" name="Rectangle 673">
              <a:extLst>
                <a:ext uri="{FF2B5EF4-FFF2-40B4-BE49-F238E27FC236}">
                  <a16:creationId xmlns:a16="http://schemas.microsoft.com/office/drawing/2014/main" id="{FF25CA21-12F5-F4AB-2BAB-87D8F6F41244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5" name="Rectangle 674">
              <a:extLst>
                <a:ext uri="{FF2B5EF4-FFF2-40B4-BE49-F238E27FC236}">
                  <a16:creationId xmlns:a16="http://schemas.microsoft.com/office/drawing/2014/main" id="{23F94DEB-1902-E57F-B6FA-B48557B99D66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6" name="Rectangle 675">
              <a:extLst>
                <a:ext uri="{FF2B5EF4-FFF2-40B4-BE49-F238E27FC236}">
                  <a16:creationId xmlns:a16="http://schemas.microsoft.com/office/drawing/2014/main" id="{94865B5C-4B19-7524-CC09-FE3E4901D7FD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77" name="ZoneTexte 676">
            <a:extLst>
              <a:ext uri="{FF2B5EF4-FFF2-40B4-BE49-F238E27FC236}">
                <a16:creationId xmlns:a16="http://schemas.microsoft.com/office/drawing/2014/main" id="{D89A7E3E-CFE1-D466-4243-74EA4DE5337A}"/>
              </a:ext>
            </a:extLst>
          </p:cNvPr>
          <p:cNvSpPr txBox="1"/>
          <p:nvPr/>
        </p:nvSpPr>
        <p:spPr>
          <a:xfrm>
            <a:off x="8483824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6454</a:t>
            </a:r>
          </a:p>
        </p:txBody>
      </p:sp>
      <p:grpSp>
        <p:nvGrpSpPr>
          <p:cNvPr id="678" name="Groupe 677">
            <a:extLst>
              <a:ext uri="{FF2B5EF4-FFF2-40B4-BE49-F238E27FC236}">
                <a16:creationId xmlns:a16="http://schemas.microsoft.com/office/drawing/2014/main" id="{786F9E2E-A61B-8680-1C03-B62A0BED86C7}"/>
              </a:ext>
            </a:extLst>
          </p:cNvPr>
          <p:cNvGrpSpPr/>
          <p:nvPr/>
        </p:nvGrpSpPr>
        <p:grpSpPr>
          <a:xfrm>
            <a:off x="8483825" y="3595879"/>
            <a:ext cx="832611" cy="485506"/>
            <a:chOff x="835643" y="615163"/>
            <a:chExt cx="1665283" cy="948268"/>
          </a:xfrm>
        </p:grpSpPr>
        <p:sp>
          <p:nvSpPr>
            <p:cNvPr id="679" name="Rectangle 678">
              <a:extLst>
                <a:ext uri="{FF2B5EF4-FFF2-40B4-BE49-F238E27FC236}">
                  <a16:creationId xmlns:a16="http://schemas.microsoft.com/office/drawing/2014/main" id="{C62EAA1A-CCC1-EAFB-7BDB-81A0ECFC7226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80" name="Rectangle 679">
              <a:extLst>
                <a:ext uri="{FF2B5EF4-FFF2-40B4-BE49-F238E27FC236}">
                  <a16:creationId xmlns:a16="http://schemas.microsoft.com/office/drawing/2014/main" id="{07C3351D-EA9E-F37C-7FFF-E6F2437F5BD6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1" name="Rectangle 680">
              <a:extLst>
                <a:ext uri="{FF2B5EF4-FFF2-40B4-BE49-F238E27FC236}">
                  <a16:creationId xmlns:a16="http://schemas.microsoft.com/office/drawing/2014/main" id="{3416333D-A0E7-7011-9169-6ACABE527FE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82" name="Rectangle 681">
              <a:extLst>
                <a:ext uri="{FF2B5EF4-FFF2-40B4-BE49-F238E27FC236}">
                  <a16:creationId xmlns:a16="http://schemas.microsoft.com/office/drawing/2014/main" id="{3DD4ED4E-13AC-A91A-F74A-DC81D8D31DA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3" name="Rectangle 682">
              <a:extLst>
                <a:ext uri="{FF2B5EF4-FFF2-40B4-BE49-F238E27FC236}">
                  <a16:creationId xmlns:a16="http://schemas.microsoft.com/office/drawing/2014/main" id="{B7F006E7-05CA-FE78-D7CD-D5ED32C804A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4" name="Rectangle 683">
              <a:extLst>
                <a:ext uri="{FF2B5EF4-FFF2-40B4-BE49-F238E27FC236}">
                  <a16:creationId xmlns:a16="http://schemas.microsoft.com/office/drawing/2014/main" id="{036E74D6-783F-4249-1A36-8B6FAD088414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5" name="Rectangle 684">
              <a:extLst>
                <a:ext uri="{FF2B5EF4-FFF2-40B4-BE49-F238E27FC236}">
                  <a16:creationId xmlns:a16="http://schemas.microsoft.com/office/drawing/2014/main" id="{D1E75466-CC36-A9A8-1C6E-683DF1A3F666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86" name="ZoneTexte 685">
            <a:extLst>
              <a:ext uri="{FF2B5EF4-FFF2-40B4-BE49-F238E27FC236}">
                <a16:creationId xmlns:a16="http://schemas.microsoft.com/office/drawing/2014/main" id="{272D8AAE-6921-B8F6-8ABA-ED75998F7DB1}"/>
              </a:ext>
            </a:extLst>
          </p:cNvPr>
          <p:cNvSpPr txBox="1"/>
          <p:nvPr/>
        </p:nvSpPr>
        <p:spPr>
          <a:xfrm>
            <a:off x="8501739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87" name="Groupe 686">
            <a:extLst>
              <a:ext uri="{FF2B5EF4-FFF2-40B4-BE49-F238E27FC236}">
                <a16:creationId xmlns:a16="http://schemas.microsoft.com/office/drawing/2014/main" id="{9C4218F6-3E1B-D62F-A09B-E9C9C29F86BF}"/>
              </a:ext>
            </a:extLst>
          </p:cNvPr>
          <p:cNvGrpSpPr/>
          <p:nvPr/>
        </p:nvGrpSpPr>
        <p:grpSpPr>
          <a:xfrm>
            <a:off x="8501740" y="4388855"/>
            <a:ext cx="832611" cy="485506"/>
            <a:chOff x="835643" y="615163"/>
            <a:chExt cx="1665283" cy="948268"/>
          </a:xfrm>
        </p:grpSpPr>
        <p:sp>
          <p:nvSpPr>
            <p:cNvPr id="688" name="Rectangle 687">
              <a:extLst>
                <a:ext uri="{FF2B5EF4-FFF2-40B4-BE49-F238E27FC236}">
                  <a16:creationId xmlns:a16="http://schemas.microsoft.com/office/drawing/2014/main" id="{D3DBFBC3-E374-31F4-121B-B8DC548BB244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89" name="Rectangle 688">
              <a:extLst>
                <a:ext uri="{FF2B5EF4-FFF2-40B4-BE49-F238E27FC236}">
                  <a16:creationId xmlns:a16="http://schemas.microsoft.com/office/drawing/2014/main" id="{6C7ADBB8-C528-BE5B-6170-75EFA5F845EC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0" name="Rectangle 689">
              <a:extLst>
                <a:ext uri="{FF2B5EF4-FFF2-40B4-BE49-F238E27FC236}">
                  <a16:creationId xmlns:a16="http://schemas.microsoft.com/office/drawing/2014/main" id="{DDC768B2-31E2-9B9C-27E7-B60CD27CE39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91" name="Rectangle 690">
              <a:extLst>
                <a:ext uri="{FF2B5EF4-FFF2-40B4-BE49-F238E27FC236}">
                  <a16:creationId xmlns:a16="http://schemas.microsoft.com/office/drawing/2014/main" id="{8292A534-01EB-75E2-5CE6-720F0B6CADC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2" name="Rectangle 691">
              <a:extLst>
                <a:ext uri="{FF2B5EF4-FFF2-40B4-BE49-F238E27FC236}">
                  <a16:creationId xmlns:a16="http://schemas.microsoft.com/office/drawing/2014/main" id="{2B1B2F9E-14F9-4859-2B42-4750211551C8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3" name="Rectangle 692">
              <a:extLst>
                <a:ext uri="{FF2B5EF4-FFF2-40B4-BE49-F238E27FC236}">
                  <a16:creationId xmlns:a16="http://schemas.microsoft.com/office/drawing/2014/main" id="{F066C7E2-062A-A36B-6F22-8805B5E7701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4" name="Rectangle 693">
              <a:extLst>
                <a:ext uri="{FF2B5EF4-FFF2-40B4-BE49-F238E27FC236}">
                  <a16:creationId xmlns:a16="http://schemas.microsoft.com/office/drawing/2014/main" id="{3CDE605C-4287-16F3-8DE8-F13F6E37399B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95" name="ZoneTexte 694">
            <a:extLst>
              <a:ext uri="{FF2B5EF4-FFF2-40B4-BE49-F238E27FC236}">
                <a16:creationId xmlns:a16="http://schemas.microsoft.com/office/drawing/2014/main" id="{1757284F-E237-C943-F94C-EA1D8D7C09D1}"/>
              </a:ext>
            </a:extLst>
          </p:cNvPr>
          <p:cNvSpPr txBox="1"/>
          <p:nvPr/>
        </p:nvSpPr>
        <p:spPr>
          <a:xfrm>
            <a:off x="8505356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96" name="Groupe 695">
            <a:extLst>
              <a:ext uri="{FF2B5EF4-FFF2-40B4-BE49-F238E27FC236}">
                <a16:creationId xmlns:a16="http://schemas.microsoft.com/office/drawing/2014/main" id="{5DE04478-82C2-6CD6-20CA-EE2D5AFC6119}"/>
              </a:ext>
            </a:extLst>
          </p:cNvPr>
          <p:cNvGrpSpPr/>
          <p:nvPr/>
        </p:nvGrpSpPr>
        <p:grpSpPr>
          <a:xfrm>
            <a:off x="8505356" y="5192500"/>
            <a:ext cx="832611" cy="485506"/>
            <a:chOff x="835643" y="615163"/>
            <a:chExt cx="1665283" cy="948268"/>
          </a:xfrm>
        </p:grpSpPr>
        <p:sp>
          <p:nvSpPr>
            <p:cNvPr id="697" name="Rectangle 696">
              <a:extLst>
                <a:ext uri="{FF2B5EF4-FFF2-40B4-BE49-F238E27FC236}">
                  <a16:creationId xmlns:a16="http://schemas.microsoft.com/office/drawing/2014/main" id="{A8855C00-3606-0AEF-D42A-97A16BA9CC4C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98" name="Rectangle 697">
              <a:extLst>
                <a:ext uri="{FF2B5EF4-FFF2-40B4-BE49-F238E27FC236}">
                  <a16:creationId xmlns:a16="http://schemas.microsoft.com/office/drawing/2014/main" id="{A7BCAC2C-9FEA-7F92-DC8A-7D321010103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9" name="Rectangle 698">
              <a:extLst>
                <a:ext uri="{FF2B5EF4-FFF2-40B4-BE49-F238E27FC236}">
                  <a16:creationId xmlns:a16="http://schemas.microsoft.com/office/drawing/2014/main" id="{F68FF08A-B3BF-3576-3566-DA096DE86054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00" name="Rectangle 699">
              <a:extLst>
                <a:ext uri="{FF2B5EF4-FFF2-40B4-BE49-F238E27FC236}">
                  <a16:creationId xmlns:a16="http://schemas.microsoft.com/office/drawing/2014/main" id="{FD2CD705-520D-A6B0-219B-3154FB40858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01" name="Rectangle 700">
              <a:extLst>
                <a:ext uri="{FF2B5EF4-FFF2-40B4-BE49-F238E27FC236}">
                  <a16:creationId xmlns:a16="http://schemas.microsoft.com/office/drawing/2014/main" id="{E1665413-C92A-8064-88AB-EF21AD01B93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02" name="Rectangle 701">
              <a:extLst>
                <a:ext uri="{FF2B5EF4-FFF2-40B4-BE49-F238E27FC236}">
                  <a16:creationId xmlns:a16="http://schemas.microsoft.com/office/drawing/2014/main" id="{2C2CD6AD-5341-CA3D-512B-D69F3319308D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03" name="Rectangle 702">
              <a:extLst>
                <a:ext uri="{FF2B5EF4-FFF2-40B4-BE49-F238E27FC236}">
                  <a16:creationId xmlns:a16="http://schemas.microsoft.com/office/drawing/2014/main" id="{C7CFB5E8-9144-2355-5376-24ED7AF6699F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A47EE1D-FDDD-A98C-174F-3C6A1B923F1F}"/>
              </a:ext>
            </a:extLst>
          </p:cNvPr>
          <p:cNvSpPr/>
          <p:nvPr/>
        </p:nvSpPr>
        <p:spPr>
          <a:xfrm>
            <a:off x="799589" y="1222800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05" name="Rectangle 704">
            <a:extLst>
              <a:ext uri="{FF2B5EF4-FFF2-40B4-BE49-F238E27FC236}">
                <a16:creationId xmlns:a16="http://schemas.microsoft.com/office/drawing/2014/main" id="{6139F2B2-8F69-A77A-D5C1-86478FB0961B}"/>
              </a:ext>
            </a:extLst>
          </p:cNvPr>
          <p:cNvSpPr/>
          <p:nvPr/>
        </p:nvSpPr>
        <p:spPr>
          <a:xfrm>
            <a:off x="1973395" y="2023259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5963000E-FE34-645C-75ED-1C33ADAE90F2}"/>
              </a:ext>
            </a:extLst>
          </p:cNvPr>
          <p:cNvSpPr/>
          <p:nvPr/>
        </p:nvSpPr>
        <p:spPr>
          <a:xfrm>
            <a:off x="1973395" y="3617283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07" name="Rectangle 706">
            <a:extLst>
              <a:ext uri="{FF2B5EF4-FFF2-40B4-BE49-F238E27FC236}">
                <a16:creationId xmlns:a16="http://schemas.microsoft.com/office/drawing/2014/main" id="{91F6D09A-E7F1-3616-C560-F1F07604BA7E}"/>
              </a:ext>
            </a:extLst>
          </p:cNvPr>
          <p:cNvSpPr/>
          <p:nvPr/>
        </p:nvSpPr>
        <p:spPr>
          <a:xfrm>
            <a:off x="1749890" y="5213904"/>
            <a:ext cx="77727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A98B8E96-D82E-99EA-63AF-BD94B71031CD}"/>
              </a:ext>
            </a:extLst>
          </p:cNvPr>
          <p:cNvSpPr/>
          <p:nvPr/>
        </p:nvSpPr>
        <p:spPr>
          <a:xfrm>
            <a:off x="3138206" y="1218315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09" name="Rectangle 708">
            <a:extLst>
              <a:ext uri="{FF2B5EF4-FFF2-40B4-BE49-F238E27FC236}">
                <a16:creationId xmlns:a16="http://schemas.microsoft.com/office/drawing/2014/main" id="{6FBFF552-55E4-0099-1434-F46A13C44D45}"/>
              </a:ext>
            </a:extLst>
          </p:cNvPr>
          <p:cNvSpPr/>
          <p:nvPr/>
        </p:nvSpPr>
        <p:spPr>
          <a:xfrm>
            <a:off x="3141073" y="2819014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FFFB1F02-E855-4FB5-5D4C-256EEB2B393A}"/>
              </a:ext>
            </a:extLst>
          </p:cNvPr>
          <p:cNvSpPr/>
          <p:nvPr/>
        </p:nvSpPr>
        <p:spPr>
          <a:xfrm>
            <a:off x="4183105" y="3620283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11" name="Rectangle 710">
            <a:extLst>
              <a:ext uri="{FF2B5EF4-FFF2-40B4-BE49-F238E27FC236}">
                <a16:creationId xmlns:a16="http://schemas.microsoft.com/office/drawing/2014/main" id="{3DDF4866-466B-B585-8B01-18B7FC3B2F7C}"/>
              </a:ext>
            </a:extLst>
          </p:cNvPr>
          <p:cNvSpPr/>
          <p:nvPr/>
        </p:nvSpPr>
        <p:spPr>
          <a:xfrm>
            <a:off x="5362592" y="1220260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4F6DEA55-F33E-30CC-A41F-A0D0BC2A167A}"/>
              </a:ext>
            </a:extLst>
          </p:cNvPr>
          <p:cNvSpPr/>
          <p:nvPr/>
        </p:nvSpPr>
        <p:spPr>
          <a:xfrm>
            <a:off x="5362592" y="2025832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13" name="Rectangle 712">
            <a:extLst>
              <a:ext uri="{FF2B5EF4-FFF2-40B4-BE49-F238E27FC236}">
                <a16:creationId xmlns:a16="http://schemas.microsoft.com/office/drawing/2014/main" id="{EAF78775-5DAD-8D64-27A1-25F1425807AD}"/>
              </a:ext>
            </a:extLst>
          </p:cNvPr>
          <p:cNvSpPr/>
          <p:nvPr/>
        </p:nvSpPr>
        <p:spPr>
          <a:xfrm>
            <a:off x="6543183" y="3620283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1D75B6E1-9ECD-B6C3-5ECE-E3715E73A1C7}"/>
              </a:ext>
            </a:extLst>
          </p:cNvPr>
          <p:cNvSpPr/>
          <p:nvPr/>
        </p:nvSpPr>
        <p:spPr>
          <a:xfrm>
            <a:off x="8747622" y="1215292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17" name="Rectangle 716">
            <a:extLst>
              <a:ext uri="{FF2B5EF4-FFF2-40B4-BE49-F238E27FC236}">
                <a16:creationId xmlns:a16="http://schemas.microsoft.com/office/drawing/2014/main" id="{AD6B9316-AAED-C6C1-1727-B97A6786FE04}"/>
              </a:ext>
            </a:extLst>
          </p:cNvPr>
          <p:cNvSpPr/>
          <p:nvPr/>
        </p:nvSpPr>
        <p:spPr>
          <a:xfrm>
            <a:off x="8752912" y="3617282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7256BCB4-F389-AFC4-F293-4190159E8892}"/>
              </a:ext>
            </a:extLst>
          </p:cNvPr>
          <p:cNvSpPr/>
          <p:nvPr/>
        </p:nvSpPr>
        <p:spPr>
          <a:xfrm>
            <a:off x="1722222" y="1218315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19" name="Rectangle 718">
            <a:extLst>
              <a:ext uri="{FF2B5EF4-FFF2-40B4-BE49-F238E27FC236}">
                <a16:creationId xmlns:a16="http://schemas.microsoft.com/office/drawing/2014/main" id="{238C212B-CDAA-DDAE-AEC7-DB69A86A1087}"/>
              </a:ext>
            </a:extLst>
          </p:cNvPr>
          <p:cNvSpPr/>
          <p:nvPr/>
        </p:nvSpPr>
        <p:spPr>
          <a:xfrm>
            <a:off x="1969557" y="2817875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C24F2FC-4C60-2830-091B-9F33C06A331B}"/>
              </a:ext>
            </a:extLst>
          </p:cNvPr>
          <p:cNvSpPr/>
          <p:nvPr/>
        </p:nvSpPr>
        <p:spPr>
          <a:xfrm>
            <a:off x="4179035" y="2813806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21" name="Rectangle 720">
            <a:extLst>
              <a:ext uri="{FF2B5EF4-FFF2-40B4-BE49-F238E27FC236}">
                <a16:creationId xmlns:a16="http://schemas.microsoft.com/office/drawing/2014/main" id="{097BB850-D013-037E-C864-B270DFCFF52A}"/>
              </a:ext>
            </a:extLst>
          </p:cNvPr>
          <p:cNvSpPr/>
          <p:nvPr/>
        </p:nvSpPr>
        <p:spPr>
          <a:xfrm>
            <a:off x="3945523" y="2026470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BE0652D4-0450-07B5-2F1C-C492E9902B9E}"/>
              </a:ext>
            </a:extLst>
          </p:cNvPr>
          <p:cNvSpPr/>
          <p:nvPr/>
        </p:nvSpPr>
        <p:spPr>
          <a:xfrm>
            <a:off x="6530416" y="2813806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31" name="Rectangle 730">
            <a:extLst>
              <a:ext uri="{FF2B5EF4-FFF2-40B4-BE49-F238E27FC236}">
                <a16:creationId xmlns:a16="http://schemas.microsoft.com/office/drawing/2014/main" id="{6D981BEA-610D-6276-2D2B-5BBBBB78F000}"/>
              </a:ext>
            </a:extLst>
          </p:cNvPr>
          <p:cNvSpPr/>
          <p:nvPr/>
        </p:nvSpPr>
        <p:spPr>
          <a:xfrm>
            <a:off x="6296904" y="2026470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2B845EF8-1737-8E49-FAC5-E32001003C16}"/>
              </a:ext>
            </a:extLst>
          </p:cNvPr>
          <p:cNvSpPr/>
          <p:nvPr/>
        </p:nvSpPr>
        <p:spPr>
          <a:xfrm>
            <a:off x="3943194" y="1215630"/>
            <a:ext cx="776159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33" name="Rectangle 732">
            <a:extLst>
              <a:ext uri="{FF2B5EF4-FFF2-40B4-BE49-F238E27FC236}">
                <a16:creationId xmlns:a16="http://schemas.microsoft.com/office/drawing/2014/main" id="{554A27DE-F638-54FD-6287-AE0276BB3221}"/>
              </a:ext>
            </a:extLst>
          </p:cNvPr>
          <p:cNvSpPr/>
          <p:nvPr/>
        </p:nvSpPr>
        <p:spPr>
          <a:xfrm>
            <a:off x="6305688" y="1215292"/>
            <a:ext cx="776159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35" name="Rectangle 734">
            <a:extLst>
              <a:ext uri="{FF2B5EF4-FFF2-40B4-BE49-F238E27FC236}">
                <a16:creationId xmlns:a16="http://schemas.microsoft.com/office/drawing/2014/main" id="{682020D9-B986-7E8D-7985-ED288014BB38}"/>
              </a:ext>
            </a:extLst>
          </p:cNvPr>
          <p:cNvSpPr/>
          <p:nvPr/>
        </p:nvSpPr>
        <p:spPr>
          <a:xfrm>
            <a:off x="559097" y="2019848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737" name="Rectangle 736">
            <a:extLst>
              <a:ext uri="{FF2B5EF4-FFF2-40B4-BE49-F238E27FC236}">
                <a16:creationId xmlns:a16="http://schemas.microsoft.com/office/drawing/2014/main" id="{A2737D70-AC92-5A5B-97CA-2B992689BB22}"/>
              </a:ext>
            </a:extLst>
          </p:cNvPr>
          <p:cNvSpPr/>
          <p:nvPr/>
        </p:nvSpPr>
        <p:spPr>
          <a:xfrm>
            <a:off x="1153722" y="2807864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738" name="Rectangle 737">
            <a:extLst>
              <a:ext uri="{FF2B5EF4-FFF2-40B4-BE49-F238E27FC236}">
                <a16:creationId xmlns:a16="http://schemas.microsoft.com/office/drawing/2014/main" id="{B01B7F4E-AF05-B9AB-C46F-2921C8DDD64E}"/>
              </a:ext>
            </a:extLst>
          </p:cNvPr>
          <p:cNvSpPr/>
          <p:nvPr/>
        </p:nvSpPr>
        <p:spPr>
          <a:xfrm>
            <a:off x="1733729" y="2019848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739" name="Rectangle 738">
            <a:extLst>
              <a:ext uri="{FF2B5EF4-FFF2-40B4-BE49-F238E27FC236}">
                <a16:creationId xmlns:a16="http://schemas.microsoft.com/office/drawing/2014/main" id="{ABD62E3D-4A48-68CD-87AA-400075ECB02B}"/>
              </a:ext>
            </a:extLst>
          </p:cNvPr>
          <p:cNvSpPr/>
          <p:nvPr/>
        </p:nvSpPr>
        <p:spPr>
          <a:xfrm>
            <a:off x="2327528" y="361431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740" name="Rectangle 739">
            <a:extLst>
              <a:ext uri="{FF2B5EF4-FFF2-40B4-BE49-F238E27FC236}">
                <a16:creationId xmlns:a16="http://schemas.microsoft.com/office/drawing/2014/main" id="{C3F1ECA4-1F84-DACC-8CA4-AAB4E62C701C}"/>
              </a:ext>
            </a:extLst>
          </p:cNvPr>
          <p:cNvSpPr/>
          <p:nvPr/>
        </p:nvSpPr>
        <p:spPr>
          <a:xfrm>
            <a:off x="2345443" y="440982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741" name="Rectangle 740">
            <a:extLst>
              <a:ext uri="{FF2B5EF4-FFF2-40B4-BE49-F238E27FC236}">
                <a16:creationId xmlns:a16="http://schemas.microsoft.com/office/drawing/2014/main" id="{3155D007-5327-CAAE-033D-699CF43D9D0A}"/>
              </a:ext>
            </a:extLst>
          </p:cNvPr>
          <p:cNvSpPr/>
          <p:nvPr/>
        </p:nvSpPr>
        <p:spPr>
          <a:xfrm>
            <a:off x="1749889" y="440982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742" name="Rectangle 741">
            <a:extLst>
              <a:ext uri="{FF2B5EF4-FFF2-40B4-BE49-F238E27FC236}">
                <a16:creationId xmlns:a16="http://schemas.microsoft.com/office/drawing/2014/main" id="{0F0D6B98-FD72-F728-18A2-4D6FCD0D4A24}"/>
              </a:ext>
            </a:extLst>
          </p:cNvPr>
          <p:cNvSpPr/>
          <p:nvPr/>
        </p:nvSpPr>
        <p:spPr>
          <a:xfrm>
            <a:off x="4534070" y="2023776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743" name="Rectangle 742">
            <a:extLst>
              <a:ext uri="{FF2B5EF4-FFF2-40B4-BE49-F238E27FC236}">
                <a16:creationId xmlns:a16="http://schemas.microsoft.com/office/drawing/2014/main" id="{D6A09E95-5EA7-DBE8-DE12-5D660F420848}"/>
              </a:ext>
            </a:extLst>
          </p:cNvPr>
          <p:cNvSpPr/>
          <p:nvPr/>
        </p:nvSpPr>
        <p:spPr>
          <a:xfrm>
            <a:off x="3940727" y="2811423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744" name="Rectangle 743">
            <a:extLst>
              <a:ext uri="{FF2B5EF4-FFF2-40B4-BE49-F238E27FC236}">
                <a16:creationId xmlns:a16="http://schemas.microsoft.com/office/drawing/2014/main" id="{12322DE0-4D4A-BAD5-1F70-06F51325AB49}"/>
              </a:ext>
            </a:extLst>
          </p:cNvPr>
          <p:cNvSpPr/>
          <p:nvPr/>
        </p:nvSpPr>
        <p:spPr>
          <a:xfrm>
            <a:off x="3944344" y="3619859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745" name="Rectangle 744">
            <a:extLst>
              <a:ext uri="{FF2B5EF4-FFF2-40B4-BE49-F238E27FC236}">
                <a16:creationId xmlns:a16="http://schemas.microsoft.com/office/drawing/2014/main" id="{8C00A367-062E-502B-B9EC-6F5BBF1EE9FA}"/>
              </a:ext>
            </a:extLst>
          </p:cNvPr>
          <p:cNvSpPr/>
          <p:nvPr/>
        </p:nvSpPr>
        <p:spPr>
          <a:xfrm>
            <a:off x="4535934" y="3617283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746" name="Rectangle 745">
            <a:extLst>
              <a:ext uri="{FF2B5EF4-FFF2-40B4-BE49-F238E27FC236}">
                <a16:creationId xmlns:a16="http://schemas.microsoft.com/office/drawing/2014/main" id="{B7280683-408C-7504-4369-6A146DD5E541}"/>
              </a:ext>
            </a:extLst>
          </p:cNvPr>
          <p:cNvSpPr/>
          <p:nvPr/>
        </p:nvSpPr>
        <p:spPr>
          <a:xfrm>
            <a:off x="6889576" y="2024349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747" name="Rectangle 746">
            <a:extLst>
              <a:ext uri="{FF2B5EF4-FFF2-40B4-BE49-F238E27FC236}">
                <a16:creationId xmlns:a16="http://schemas.microsoft.com/office/drawing/2014/main" id="{7CAE46DD-F7FC-D14B-8947-A902DD8C564C}"/>
              </a:ext>
            </a:extLst>
          </p:cNvPr>
          <p:cNvSpPr/>
          <p:nvPr/>
        </p:nvSpPr>
        <p:spPr>
          <a:xfrm>
            <a:off x="6296233" y="2811996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748" name="Rectangle 747">
            <a:extLst>
              <a:ext uri="{FF2B5EF4-FFF2-40B4-BE49-F238E27FC236}">
                <a16:creationId xmlns:a16="http://schemas.microsoft.com/office/drawing/2014/main" id="{840B901A-D519-6EF2-D5B0-9581824A84F1}"/>
              </a:ext>
            </a:extLst>
          </p:cNvPr>
          <p:cNvSpPr/>
          <p:nvPr/>
        </p:nvSpPr>
        <p:spPr>
          <a:xfrm>
            <a:off x="6299850" y="3620432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749" name="Rectangle 748">
            <a:extLst>
              <a:ext uri="{FF2B5EF4-FFF2-40B4-BE49-F238E27FC236}">
                <a16:creationId xmlns:a16="http://schemas.microsoft.com/office/drawing/2014/main" id="{6F45CE6F-9532-1785-1E33-590B9B2856E5}"/>
              </a:ext>
            </a:extLst>
          </p:cNvPr>
          <p:cNvSpPr/>
          <p:nvPr/>
        </p:nvSpPr>
        <p:spPr>
          <a:xfrm>
            <a:off x="6891440" y="3617855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750" name="Rectangle 749">
            <a:extLst>
              <a:ext uri="{FF2B5EF4-FFF2-40B4-BE49-F238E27FC236}">
                <a16:creationId xmlns:a16="http://schemas.microsoft.com/office/drawing/2014/main" id="{F7A29ACB-93D2-5C79-66B8-4F51ACFB395A}"/>
              </a:ext>
            </a:extLst>
          </p:cNvPr>
          <p:cNvSpPr/>
          <p:nvPr/>
        </p:nvSpPr>
        <p:spPr>
          <a:xfrm>
            <a:off x="3929270" y="1461043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sp>
        <p:nvSpPr>
          <p:cNvPr id="751" name="Rectangle 750">
            <a:extLst>
              <a:ext uri="{FF2B5EF4-FFF2-40B4-BE49-F238E27FC236}">
                <a16:creationId xmlns:a16="http://schemas.microsoft.com/office/drawing/2014/main" id="{1D48AD94-5C4E-1DE0-A381-3A687451F8FF}"/>
              </a:ext>
            </a:extLst>
          </p:cNvPr>
          <p:cNvSpPr/>
          <p:nvPr/>
        </p:nvSpPr>
        <p:spPr>
          <a:xfrm>
            <a:off x="1722222" y="1461044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sp>
        <p:nvSpPr>
          <p:cNvPr id="752" name="Rectangle 751">
            <a:extLst>
              <a:ext uri="{FF2B5EF4-FFF2-40B4-BE49-F238E27FC236}">
                <a16:creationId xmlns:a16="http://schemas.microsoft.com/office/drawing/2014/main" id="{49209E5D-E757-1A0D-F4CF-A4FE4D445CA6}"/>
              </a:ext>
            </a:extLst>
          </p:cNvPr>
          <p:cNvSpPr/>
          <p:nvPr/>
        </p:nvSpPr>
        <p:spPr>
          <a:xfrm>
            <a:off x="2313815" y="3052728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sp>
        <p:nvSpPr>
          <p:cNvPr id="753" name="Rectangle 752">
            <a:extLst>
              <a:ext uri="{FF2B5EF4-FFF2-40B4-BE49-F238E27FC236}">
                <a16:creationId xmlns:a16="http://schemas.microsoft.com/office/drawing/2014/main" id="{351D255A-763C-D7F1-2AC9-4A1F428D1094}"/>
              </a:ext>
            </a:extLst>
          </p:cNvPr>
          <p:cNvSpPr/>
          <p:nvPr/>
        </p:nvSpPr>
        <p:spPr>
          <a:xfrm>
            <a:off x="2044927" y="5459441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sp>
        <p:nvSpPr>
          <p:cNvPr id="754" name="Rectangle 753">
            <a:extLst>
              <a:ext uri="{FF2B5EF4-FFF2-40B4-BE49-F238E27FC236}">
                <a16:creationId xmlns:a16="http://schemas.microsoft.com/office/drawing/2014/main" id="{BA2AE1E6-9CE4-58A3-6F4F-6AF5461A0962}"/>
              </a:ext>
            </a:extLst>
          </p:cNvPr>
          <p:cNvSpPr/>
          <p:nvPr/>
        </p:nvSpPr>
        <p:spPr>
          <a:xfrm>
            <a:off x="3161866" y="4408378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55" name="Rectangle 754">
            <a:extLst>
              <a:ext uri="{FF2B5EF4-FFF2-40B4-BE49-F238E27FC236}">
                <a16:creationId xmlns:a16="http://schemas.microsoft.com/office/drawing/2014/main" id="{32B9B869-DFFB-1C89-91FD-7C173D9C883F}"/>
              </a:ext>
            </a:extLst>
          </p:cNvPr>
          <p:cNvSpPr/>
          <p:nvPr/>
        </p:nvSpPr>
        <p:spPr>
          <a:xfrm>
            <a:off x="4524286" y="1458209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sp>
        <p:nvSpPr>
          <p:cNvPr id="756" name="Rectangle 755">
            <a:extLst>
              <a:ext uri="{FF2B5EF4-FFF2-40B4-BE49-F238E27FC236}">
                <a16:creationId xmlns:a16="http://schemas.microsoft.com/office/drawing/2014/main" id="{6BF034F5-B70B-AA9B-7AFA-F50426DD6381}"/>
              </a:ext>
            </a:extLst>
          </p:cNvPr>
          <p:cNvSpPr/>
          <p:nvPr/>
        </p:nvSpPr>
        <p:spPr>
          <a:xfrm>
            <a:off x="3939982" y="2266566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sp>
        <p:nvSpPr>
          <p:cNvPr id="757" name="Rectangle 756">
            <a:extLst>
              <a:ext uri="{FF2B5EF4-FFF2-40B4-BE49-F238E27FC236}">
                <a16:creationId xmlns:a16="http://schemas.microsoft.com/office/drawing/2014/main" id="{BE1D0048-45E3-B77D-8E95-29345C4AB495}"/>
              </a:ext>
            </a:extLst>
          </p:cNvPr>
          <p:cNvSpPr/>
          <p:nvPr/>
        </p:nvSpPr>
        <p:spPr>
          <a:xfrm>
            <a:off x="4528987" y="3055766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sp>
        <p:nvSpPr>
          <p:cNvPr id="758" name="Rectangle 757">
            <a:extLst>
              <a:ext uri="{FF2B5EF4-FFF2-40B4-BE49-F238E27FC236}">
                <a16:creationId xmlns:a16="http://schemas.microsoft.com/office/drawing/2014/main" id="{3BBC0DEE-AD3F-5E96-A4E9-6942C4B997BB}"/>
              </a:ext>
            </a:extLst>
          </p:cNvPr>
          <p:cNvSpPr/>
          <p:nvPr/>
        </p:nvSpPr>
        <p:spPr>
          <a:xfrm>
            <a:off x="6279231" y="1463937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sp>
        <p:nvSpPr>
          <p:cNvPr id="759" name="Rectangle 758">
            <a:extLst>
              <a:ext uri="{FF2B5EF4-FFF2-40B4-BE49-F238E27FC236}">
                <a16:creationId xmlns:a16="http://schemas.microsoft.com/office/drawing/2014/main" id="{BC31DEC8-691A-B7C8-1203-1117E0EB1A03}"/>
              </a:ext>
            </a:extLst>
          </p:cNvPr>
          <p:cNvSpPr/>
          <p:nvPr/>
        </p:nvSpPr>
        <p:spPr>
          <a:xfrm>
            <a:off x="6874247" y="1461103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sp>
        <p:nvSpPr>
          <p:cNvPr id="760" name="Rectangle 759">
            <a:extLst>
              <a:ext uri="{FF2B5EF4-FFF2-40B4-BE49-F238E27FC236}">
                <a16:creationId xmlns:a16="http://schemas.microsoft.com/office/drawing/2014/main" id="{0CE7FD13-4AAC-B21D-5644-3EA499364073}"/>
              </a:ext>
            </a:extLst>
          </p:cNvPr>
          <p:cNvSpPr/>
          <p:nvPr/>
        </p:nvSpPr>
        <p:spPr>
          <a:xfrm>
            <a:off x="6289943" y="2269461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sp>
        <p:nvSpPr>
          <p:cNvPr id="761" name="Rectangle 760">
            <a:extLst>
              <a:ext uri="{FF2B5EF4-FFF2-40B4-BE49-F238E27FC236}">
                <a16:creationId xmlns:a16="http://schemas.microsoft.com/office/drawing/2014/main" id="{11011579-0E04-E114-795B-3D08C534CE1A}"/>
              </a:ext>
            </a:extLst>
          </p:cNvPr>
          <p:cNvSpPr/>
          <p:nvPr/>
        </p:nvSpPr>
        <p:spPr>
          <a:xfrm>
            <a:off x="6878949" y="3058660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grpSp>
        <p:nvGrpSpPr>
          <p:cNvPr id="762" name="Groupe 761">
            <a:extLst>
              <a:ext uri="{FF2B5EF4-FFF2-40B4-BE49-F238E27FC236}">
                <a16:creationId xmlns:a16="http://schemas.microsoft.com/office/drawing/2014/main" id="{5C15AC7A-9F57-F68D-6753-D1A2D54CAF0B}"/>
              </a:ext>
            </a:extLst>
          </p:cNvPr>
          <p:cNvGrpSpPr/>
          <p:nvPr/>
        </p:nvGrpSpPr>
        <p:grpSpPr>
          <a:xfrm>
            <a:off x="554739" y="3623138"/>
            <a:ext cx="226860" cy="208106"/>
            <a:chOff x="10633162" y="2125841"/>
            <a:chExt cx="444098" cy="407387"/>
          </a:xfrm>
        </p:grpSpPr>
        <p:sp>
          <p:nvSpPr>
            <p:cNvPr id="763" name="Rectangle 762">
              <a:extLst>
                <a:ext uri="{FF2B5EF4-FFF2-40B4-BE49-F238E27FC236}">
                  <a16:creationId xmlns:a16="http://schemas.microsoft.com/office/drawing/2014/main" id="{799B2806-88F9-A0FB-24FF-F7AF1C05555A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4</a:t>
              </a:r>
            </a:p>
          </p:txBody>
        </p:sp>
        <p:sp>
          <p:nvSpPr>
            <p:cNvPr id="764" name="Flèche : bas 763">
              <a:extLst>
                <a:ext uri="{FF2B5EF4-FFF2-40B4-BE49-F238E27FC236}">
                  <a16:creationId xmlns:a16="http://schemas.microsoft.com/office/drawing/2014/main" id="{12EB740E-EA0C-0D8F-90AA-3EE958ED09DC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65" name="Groupe 764">
            <a:extLst>
              <a:ext uri="{FF2B5EF4-FFF2-40B4-BE49-F238E27FC236}">
                <a16:creationId xmlns:a16="http://schemas.microsoft.com/office/drawing/2014/main" id="{8812969E-4454-55BD-1E30-A72F98246B57}"/>
              </a:ext>
            </a:extLst>
          </p:cNvPr>
          <p:cNvGrpSpPr/>
          <p:nvPr/>
        </p:nvGrpSpPr>
        <p:grpSpPr>
          <a:xfrm>
            <a:off x="1147862" y="4413157"/>
            <a:ext cx="218866" cy="235606"/>
            <a:chOff x="8332830" y="5350341"/>
            <a:chExt cx="482157" cy="519034"/>
          </a:xfrm>
        </p:grpSpPr>
        <p:sp>
          <p:nvSpPr>
            <p:cNvPr id="766" name="Rectangle 765">
              <a:extLst>
                <a:ext uri="{FF2B5EF4-FFF2-40B4-BE49-F238E27FC236}">
                  <a16:creationId xmlns:a16="http://schemas.microsoft.com/office/drawing/2014/main" id="{395C0028-7E55-4940-DC3A-3F28FC4E929C}"/>
                </a:ext>
              </a:extLst>
            </p:cNvPr>
            <p:cNvSpPr/>
            <p:nvPr/>
          </p:nvSpPr>
          <p:spPr>
            <a:xfrm>
              <a:off x="8382280" y="5350341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4</a:t>
              </a:r>
            </a:p>
          </p:txBody>
        </p:sp>
        <p:sp>
          <p:nvSpPr>
            <p:cNvPr id="767" name="Flèche : bas 766">
              <a:extLst>
                <a:ext uri="{FF2B5EF4-FFF2-40B4-BE49-F238E27FC236}">
                  <a16:creationId xmlns:a16="http://schemas.microsoft.com/office/drawing/2014/main" id="{FF217837-359C-7409-8687-188DE678A0F6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68" name="Groupe 767">
            <a:extLst>
              <a:ext uri="{FF2B5EF4-FFF2-40B4-BE49-F238E27FC236}">
                <a16:creationId xmlns:a16="http://schemas.microsoft.com/office/drawing/2014/main" id="{305033E7-6809-EFC0-314C-87046EE3BDF6}"/>
              </a:ext>
            </a:extLst>
          </p:cNvPr>
          <p:cNvGrpSpPr/>
          <p:nvPr/>
        </p:nvGrpSpPr>
        <p:grpSpPr>
          <a:xfrm>
            <a:off x="2885359" y="1217587"/>
            <a:ext cx="226860" cy="208106"/>
            <a:chOff x="10633162" y="2125841"/>
            <a:chExt cx="444098" cy="407387"/>
          </a:xfrm>
        </p:grpSpPr>
        <p:sp>
          <p:nvSpPr>
            <p:cNvPr id="769" name="Rectangle 768">
              <a:extLst>
                <a:ext uri="{FF2B5EF4-FFF2-40B4-BE49-F238E27FC236}">
                  <a16:creationId xmlns:a16="http://schemas.microsoft.com/office/drawing/2014/main" id="{AD7A5B5E-390F-212B-15F4-FC357059030B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4</a:t>
              </a:r>
            </a:p>
          </p:txBody>
        </p:sp>
        <p:sp>
          <p:nvSpPr>
            <p:cNvPr id="770" name="Flèche : bas 769">
              <a:extLst>
                <a:ext uri="{FF2B5EF4-FFF2-40B4-BE49-F238E27FC236}">
                  <a16:creationId xmlns:a16="http://schemas.microsoft.com/office/drawing/2014/main" id="{73122F39-C180-9C00-6995-A038A6832AD6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72" name="Groupe 771">
            <a:extLst>
              <a:ext uri="{FF2B5EF4-FFF2-40B4-BE49-F238E27FC236}">
                <a16:creationId xmlns:a16="http://schemas.microsoft.com/office/drawing/2014/main" id="{63A9A7C0-C18A-DC08-A384-63BABEE9B4F3}"/>
              </a:ext>
            </a:extLst>
          </p:cNvPr>
          <p:cNvGrpSpPr/>
          <p:nvPr/>
        </p:nvGrpSpPr>
        <p:grpSpPr>
          <a:xfrm>
            <a:off x="2887222" y="2025833"/>
            <a:ext cx="226860" cy="208106"/>
            <a:chOff x="10633162" y="2125841"/>
            <a:chExt cx="444098" cy="407387"/>
          </a:xfrm>
        </p:grpSpPr>
        <p:sp>
          <p:nvSpPr>
            <p:cNvPr id="773" name="Rectangle 772">
              <a:extLst>
                <a:ext uri="{FF2B5EF4-FFF2-40B4-BE49-F238E27FC236}">
                  <a16:creationId xmlns:a16="http://schemas.microsoft.com/office/drawing/2014/main" id="{96FF65F2-26C7-DAC4-6C79-59F0EADD6C7B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4</a:t>
              </a:r>
            </a:p>
          </p:txBody>
        </p:sp>
        <p:sp>
          <p:nvSpPr>
            <p:cNvPr id="774" name="Flèche : bas 773">
              <a:extLst>
                <a:ext uri="{FF2B5EF4-FFF2-40B4-BE49-F238E27FC236}">
                  <a16:creationId xmlns:a16="http://schemas.microsoft.com/office/drawing/2014/main" id="{8F2780C8-E1C4-B58F-C8FB-8613A34169C1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75" name="Groupe 774">
            <a:extLst>
              <a:ext uri="{FF2B5EF4-FFF2-40B4-BE49-F238E27FC236}">
                <a16:creationId xmlns:a16="http://schemas.microsoft.com/office/drawing/2014/main" id="{64B877CC-A415-13A1-C867-1B801072529C}"/>
              </a:ext>
            </a:extLst>
          </p:cNvPr>
          <p:cNvGrpSpPr/>
          <p:nvPr/>
        </p:nvGrpSpPr>
        <p:grpSpPr>
          <a:xfrm>
            <a:off x="3476076" y="2822095"/>
            <a:ext cx="203833" cy="236652"/>
            <a:chOff x="8332830" y="5348036"/>
            <a:chExt cx="449038" cy="521339"/>
          </a:xfrm>
        </p:grpSpPr>
        <p:sp>
          <p:nvSpPr>
            <p:cNvPr id="776" name="Rectangle 775">
              <a:extLst>
                <a:ext uri="{FF2B5EF4-FFF2-40B4-BE49-F238E27FC236}">
                  <a16:creationId xmlns:a16="http://schemas.microsoft.com/office/drawing/2014/main" id="{07AF0C28-57E1-EC58-F37A-0F316225B373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4</a:t>
              </a:r>
            </a:p>
          </p:txBody>
        </p:sp>
        <p:sp>
          <p:nvSpPr>
            <p:cNvPr id="777" name="Flèche : bas 776">
              <a:extLst>
                <a:ext uri="{FF2B5EF4-FFF2-40B4-BE49-F238E27FC236}">
                  <a16:creationId xmlns:a16="http://schemas.microsoft.com/office/drawing/2014/main" id="{0AF7673F-20BB-8336-A9FE-A2B752728503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78" name="Groupe 777">
            <a:extLst>
              <a:ext uri="{FF2B5EF4-FFF2-40B4-BE49-F238E27FC236}">
                <a16:creationId xmlns:a16="http://schemas.microsoft.com/office/drawing/2014/main" id="{BB22AF51-8455-A125-912D-B38DA8180657}"/>
              </a:ext>
            </a:extLst>
          </p:cNvPr>
          <p:cNvGrpSpPr/>
          <p:nvPr/>
        </p:nvGrpSpPr>
        <p:grpSpPr>
          <a:xfrm>
            <a:off x="3478856" y="3619524"/>
            <a:ext cx="203833" cy="236652"/>
            <a:chOff x="8332830" y="5348036"/>
            <a:chExt cx="449038" cy="521339"/>
          </a:xfrm>
        </p:grpSpPr>
        <p:sp>
          <p:nvSpPr>
            <p:cNvPr id="779" name="Rectangle 778">
              <a:extLst>
                <a:ext uri="{FF2B5EF4-FFF2-40B4-BE49-F238E27FC236}">
                  <a16:creationId xmlns:a16="http://schemas.microsoft.com/office/drawing/2014/main" id="{81367F3A-76E5-962C-FD32-7539EEC65004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4</a:t>
              </a:r>
            </a:p>
          </p:txBody>
        </p:sp>
        <p:sp>
          <p:nvSpPr>
            <p:cNvPr id="780" name="Flèche : bas 779">
              <a:extLst>
                <a:ext uri="{FF2B5EF4-FFF2-40B4-BE49-F238E27FC236}">
                  <a16:creationId xmlns:a16="http://schemas.microsoft.com/office/drawing/2014/main" id="{4B01C488-4281-AE14-E0A5-1B403FEF2D88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781" name="Rectangle 780">
            <a:extLst>
              <a:ext uri="{FF2B5EF4-FFF2-40B4-BE49-F238E27FC236}">
                <a16:creationId xmlns:a16="http://schemas.microsoft.com/office/drawing/2014/main" id="{C0331D38-92CF-7C17-8982-14B9E49AFC4D}"/>
              </a:ext>
            </a:extLst>
          </p:cNvPr>
          <p:cNvSpPr/>
          <p:nvPr/>
        </p:nvSpPr>
        <p:spPr>
          <a:xfrm>
            <a:off x="3558551" y="3861884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sp>
        <p:nvSpPr>
          <p:cNvPr id="782" name="Rectangle 781">
            <a:extLst>
              <a:ext uri="{FF2B5EF4-FFF2-40B4-BE49-F238E27FC236}">
                <a16:creationId xmlns:a16="http://schemas.microsoft.com/office/drawing/2014/main" id="{517258FD-C192-FFC2-B3EE-A61A107EBD5F}"/>
              </a:ext>
            </a:extLst>
          </p:cNvPr>
          <p:cNvSpPr/>
          <p:nvPr/>
        </p:nvSpPr>
        <p:spPr>
          <a:xfrm>
            <a:off x="2894714" y="2267343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grpSp>
        <p:nvGrpSpPr>
          <p:cNvPr id="783" name="Groupe 782">
            <a:extLst>
              <a:ext uri="{FF2B5EF4-FFF2-40B4-BE49-F238E27FC236}">
                <a16:creationId xmlns:a16="http://schemas.microsoft.com/office/drawing/2014/main" id="{EB0E755C-F5C3-A762-863F-985657DD57E6}"/>
              </a:ext>
            </a:extLst>
          </p:cNvPr>
          <p:cNvGrpSpPr/>
          <p:nvPr/>
        </p:nvGrpSpPr>
        <p:grpSpPr>
          <a:xfrm>
            <a:off x="5118606" y="1223299"/>
            <a:ext cx="226860" cy="208106"/>
            <a:chOff x="10633162" y="2125841"/>
            <a:chExt cx="444098" cy="407387"/>
          </a:xfrm>
        </p:grpSpPr>
        <p:sp>
          <p:nvSpPr>
            <p:cNvPr id="784" name="Rectangle 783">
              <a:extLst>
                <a:ext uri="{FF2B5EF4-FFF2-40B4-BE49-F238E27FC236}">
                  <a16:creationId xmlns:a16="http://schemas.microsoft.com/office/drawing/2014/main" id="{8CF59D38-73DE-BA49-8ECF-4F2AACB20567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4</a:t>
              </a:r>
            </a:p>
          </p:txBody>
        </p:sp>
        <p:sp>
          <p:nvSpPr>
            <p:cNvPr id="785" name="Flèche : bas 784">
              <a:extLst>
                <a:ext uri="{FF2B5EF4-FFF2-40B4-BE49-F238E27FC236}">
                  <a16:creationId xmlns:a16="http://schemas.microsoft.com/office/drawing/2014/main" id="{51ABE408-42CA-31BD-75A2-3C178E0BAEAD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789" name="Rectangle 788">
            <a:extLst>
              <a:ext uri="{FF2B5EF4-FFF2-40B4-BE49-F238E27FC236}">
                <a16:creationId xmlns:a16="http://schemas.microsoft.com/office/drawing/2014/main" id="{B75250A0-99AA-6A31-1BD8-B3178A177DD9}"/>
              </a:ext>
            </a:extLst>
          </p:cNvPr>
          <p:cNvSpPr/>
          <p:nvPr/>
        </p:nvSpPr>
        <p:spPr>
          <a:xfrm>
            <a:off x="5124471" y="1461008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sp>
        <p:nvSpPr>
          <p:cNvPr id="790" name="Rectangle 789">
            <a:extLst>
              <a:ext uri="{FF2B5EF4-FFF2-40B4-BE49-F238E27FC236}">
                <a16:creationId xmlns:a16="http://schemas.microsoft.com/office/drawing/2014/main" id="{32338941-F783-2233-B285-7A6CE9AF796A}"/>
              </a:ext>
            </a:extLst>
          </p:cNvPr>
          <p:cNvSpPr/>
          <p:nvPr/>
        </p:nvSpPr>
        <p:spPr>
          <a:xfrm>
            <a:off x="4260035" y="440982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791" name="Rectangle 790">
            <a:extLst>
              <a:ext uri="{FF2B5EF4-FFF2-40B4-BE49-F238E27FC236}">
                <a16:creationId xmlns:a16="http://schemas.microsoft.com/office/drawing/2014/main" id="{558E73AD-84EC-713B-8EF9-BC28912745B1}"/>
              </a:ext>
            </a:extLst>
          </p:cNvPr>
          <p:cNvSpPr/>
          <p:nvPr/>
        </p:nvSpPr>
        <p:spPr>
          <a:xfrm>
            <a:off x="3959570" y="4412202"/>
            <a:ext cx="194164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792" name="Rectangle 791">
            <a:extLst>
              <a:ext uri="{FF2B5EF4-FFF2-40B4-BE49-F238E27FC236}">
                <a16:creationId xmlns:a16="http://schemas.microsoft.com/office/drawing/2014/main" id="{486AE499-4CC1-FE12-91C0-0762B3C8C65D}"/>
              </a:ext>
            </a:extLst>
          </p:cNvPr>
          <p:cNvSpPr/>
          <p:nvPr/>
        </p:nvSpPr>
        <p:spPr>
          <a:xfrm>
            <a:off x="4553449" y="4411899"/>
            <a:ext cx="194164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grpSp>
        <p:nvGrpSpPr>
          <p:cNvPr id="793" name="Groupe 792">
            <a:extLst>
              <a:ext uri="{FF2B5EF4-FFF2-40B4-BE49-F238E27FC236}">
                <a16:creationId xmlns:a16="http://schemas.microsoft.com/office/drawing/2014/main" id="{9F282CDD-8968-B256-5BD2-51B9BB9DE791}"/>
              </a:ext>
            </a:extLst>
          </p:cNvPr>
          <p:cNvGrpSpPr/>
          <p:nvPr/>
        </p:nvGrpSpPr>
        <p:grpSpPr>
          <a:xfrm>
            <a:off x="5709927" y="2024508"/>
            <a:ext cx="203833" cy="236652"/>
            <a:chOff x="8332830" y="5348036"/>
            <a:chExt cx="449038" cy="521339"/>
          </a:xfrm>
        </p:grpSpPr>
        <p:sp>
          <p:nvSpPr>
            <p:cNvPr id="794" name="Rectangle 793">
              <a:extLst>
                <a:ext uri="{FF2B5EF4-FFF2-40B4-BE49-F238E27FC236}">
                  <a16:creationId xmlns:a16="http://schemas.microsoft.com/office/drawing/2014/main" id="{5F61E652-DFF3-17E0-DB4C-67C84F81E2B6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4</a:t>
              </a:r>
            </a:p>
          </p:txBody>
        </p:sp>
        <p:sp>
          <p:nvSpPr>
            <p:cNvPr id="795" name="Flèche : bas 794">
              <a:extLst>
                <a:ext uri="{FF2B5EF4-FFF2-40B4-BE49-F238E27FC236}">
                  <a16:creationId xmlns:a16="http://schemas.microsoft.com/office/drawing/2014/main" id="{F0227ABC-7EE3-F57B-C0D8-4F43381AE2E9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796" name="Rectangle 795">
            <a:extLst>
              <a:ext uri="{FF2B5EF4-FFF2-40B4-BE49-F238E27FC236}">
                <a16:creationId xmlns:a16="http://schemas.microsoft.com/office/drawing/2014/main" id="{96914BC6-2D8A-7693-8AE3-DE3E22A5C146}"/>
              </a:ext>
            </a:extLst>
          </p:cNvPr>
          <p:cNvSpPr/>
          <p:nvPr/>
        </p:nvSpPr>
        <p:spPr>
          <a:xfrm>
            <a:off x="5789623" y="2266868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sp>
        <p:nvSpPr>
          <p:cNvPr id="797" name="Rectangle 796">
            <a:extLst>
              <a:ext uri="{FF2B5EF4-FFF2-40B4-BE49-F238E27FC236}">
                <a16:creationId xmlns:a16="http://schemas.microsoft.com/office/drawing/2014/main" id="{2E33FB00-9DF0-81D1-C496-C7696A9F292E}"/>
              </a:ext>
            </a:extLst>
          </p:cNvPr>
          <p:cNvSpPr/>
          <p:nvPr/>
        </p:nvSpPr>
        <p:spPr>
          <a:xfrm>
            <a:off x="7702811" y="1215292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grpSp>
        <p:nvGrpSpPr>
          <p:cNvPr id="798" name="Groupe 797">
            <a:extLst>
              <a:ext uri="{FF2B5EF4-FFF2-40B4-BE49-F238E27FC236}">
                <a16:creationId xmlns:a16="http://schemas.microsoft.com/office/drawing/2014/main" id="{C7AD87CC-5DAE-3DFB-4EAA-04223F00A14D}"/>
              </a:ext>
            </a:extLst>
          </p:cNvPr>
          <p:cNvGrpSpPr/>
          <p:nvPr/>
        </p:nvGrpSpPr>
        <p:grpSpPr>
          <a:xfrm>
            <a:off x="7458825" y="1218330"/>
            <a:ext cx="226860" cy="208106"/>
            <a:chOff x="10633162" y="2125841"/>
            <a:chExt cx="444098" cy="407387"/>
          </a:xfrm>
        </p:grpSpPr>
        <p:sp>
          <p:nvSpPr>
            <p:cNvPr id="799" name="Rectangle 798">
              <a:extLst>
                <a:ext uri="{FF2B5EF4-FFF2-40B4-BE49-F238E27FC236}">
                  <a16:creationId xmlns:a16="http://schemas.microsoft.com/office/drawing/2014/main" id="{19CA83AA-60B0-1C24-374E-15E7EBF5B841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4</a:t>
              </a:r>
            </a:p>
          </p:txBody>
        </p:sp>
        <p:sp>
          <p:nvSpPr>
            <p:cNvPr id="800" name="Flèche : bas 799">
              <a:extLst>
                <a:ext uri="{FF2B5EF4-FFF2-40B4-BE49-F238E27FC236}">
                  <a16:creationId xmlns:a16="http://schemas.microsoft.com/office/drawing/2014/main" id="{1710886C-5E3B-469B-865E-6DAC4C168C9F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01" name="Rectangle 800">
            <a:extLst>
              <a:ext uri="{FF2B5EF4-FFF2-40B4-BE49-F238E27FC236}">
                <a16:creationId xmlns:a16="http://schemas.microsoft.com/office/drawing/2014/main" id="{731355D7-D091-656C-8F7A-47BCA5483C63}"/>
              </a:ext>
            </a:extLst>
          </p:cNvPr>
          <p:cNvSpPr/>
          <p:nvPr/>
        </p:nvSpPr>
        <p:spPr>
          <a:xfrm>
            <a:off x="7464690" y="1456040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sp>
        <p:nvSpPr>
          <p:cNvPr id="802" name="Rectangle 801">
            <a:extLst>
              <a:ext uri="{FF2B5EF4-FFF2-40B4-BE49-F238E27FC236}">
                <a16:creationId xmlns:a16="http://schemas.microsoft.com/office/drawing/2014/main" id="{515FF2B3-D6AA-9EFF-8301-E914182D56F3}"/>
              </a:ext>
            </a:extLst>
          </p:cNvPr>
          <p:cNvSpPr/>
          <p:nvPr/>
        </p:nvSpPr>
        <p:spPr>
          <a:xfrm>
            <a:off x="7702811" y="2021610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grpSp>
        <p:nvGrpSpPr>
          <p:cNvPr id="804" name="Groupe 803">
            <a:extLst>
              <a:ext uri="{FF2B5EF4-FFF2-40B4-BE49-F238E27FC236}">
                <a16:creationId xmlns:a16="http://schemas.microsoft.com/office/drawing/2014/main" id="{D290692A-317E-B59C-69F5-3515340ACC95}"/>
              </a:ext>
            </a:extLst>
          </p:cNvPr>
          <p:cNvGrpSpPr/>
          <p:nvPr/>
        </p:nvGrpSpPr>
        <p:grpSpPr>
          <a:xfrm>
            <a:off x="8050146" y="2020286"/>
            <a:ext cx="203833" cy="236652"/>
            <a:chOff x="8332830" y="5348036"/>
            <a:chExt cx="449038" cy="521339"/>
          </a:xfrm>
        </p:grpSpPr>
        <p:sp>
          <p:nvSpPr>
            <p:cNvPr id="805" name="Rectangle 804">
              <a:extLst>
                <a:ext uri="{FF2B5EF4-FFF2-40B4-BE49-F238E27FC236}">
                  <a16:creationId xmlns:a16="http://schemas.microsoft.com/office/drawing/2014/main" id="{7E232AA3-622C-17D7-2C26-70F5B7E81330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4</a:t>
              </a:r>
            </a:p>
          </p:txBody>
        </p:sp>
        <p:sp>
          <p:nvSpPr>
            <p:cNvPr id="806" name="Flèche : bas 805">
              <a:extLst>
                <a:ext uri="{FF2B5EF4-FFF2-40B4-BE49-F238E27FC236}">
                  <a16:creationId xmlns:a16="http://schemas.microsoft.com/office/drawing/2014/main" id="{C0967F8C-C413-7CE7-AE40-69D5BCE1F351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07" name="Rectangle 806">
            <a:extLst>
              <a:ext uri="{FF2B5EF4-FFF2-40B4-BE49-F238E27FC236}">
                <a16:creationId xmlns:a16="http://schemas.microsoft.com/office/drawing/2014/main" id="{80ED424C-BBE5-FF35-D300-B9B174C10FA6}"/>
              </a:ext>
            </a:extLst>
          </p:cNvPr>
          <p:cNvSpPr/>
          <p:nvPr/>
        </p:nvSpPr>
        <p:spPr>
          <a:xfrm>
            <a:off x="8129842" y="2262646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grpSp>
        <p:nvGrpSpPr>
          <p:cNvPr id="808" name="Groupe 807">
            <a:extLst>
              <a:ext uri="{FF2B5EF4-FFF2-40B4-BE49-F238E27FC236}">
                <a16:creationId xmlns:a16="http://schemas.microsoft.com/office/drawing/2014/main" id="{2853CBAC-EEBB-5950-C24E-D0F712F134CE}"/>
              </a:ext>
            </a:extLst>
          </p:cNvPr>
          <p:cNvGrpSpPr/>
          <p:nvPr/>
        </p:nvGrpSpPr>
        <p:grpSpPr>
          <a:xfrm>
            <a:off x="8496987" y="1215490"/>
            <a:ext cx="226860" cy="208106"/>
            <a:chOff x="10633162" y="2125841"/>
            <a:chExt cx="444098" cy="407387"/>
          </a:xfrm>
        </p:grpSpPr>
        <p:sp>
          <p:nvSpPr>
            <p:cNvPr id="809" name="Rectangle 808">
              <a:extLst>
                <a:ext uri="{FF2B5EF4-FFF2-40B4-BE49-F238E27FC236}">
                  <a16:creationId xmlns:a16="http://schemas.microsoft.com/office/drawing/2014/main" id="{527F543F-9E60-2DDC-52D7-887C78468EC7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4</a:t>
              </a:r>
            </a:p>
          </p:txBody>
        </p:sp>
        <p:sp>
          <p:nvSpPr>
            <p:cNvPr id="810" name="Flèche : bas 809">
              <a:extLst>
                <a:ext uri="{FF2B5EF4-FFF2-40B4-BE49-F238E27FC236}">
                  <a16:creationId xmlns:a16="http://schemas.microsoft.com/office/drawing/2014/main" id="{2895E906-C20A-E7FA-6ADD-A987FD04C0DF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11" name="Rectangle 810">
            <a:extLst>
              <a:ext uri="{FF2B5EF4-FFF2-40B4-BE49-F238E27FC236}">
                <a16:creationId xmlns:a16="http://schemas.microsoft.com/office/drawing/2014/main" id="{0C0057C1-C441-E982-BDEF-F4364AE3FEA3}"/>
              </a:ext>
            </a:extLst>
          </p:cNvPr>
          <p:cNvSpPr/>
          <p:nvPr/>
        </p:nvSpPr>
        <p:spPr>
          <a:xfrm>
            <a:off x="8502852" y="1453199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grpSp>
        <p:nvGrpSpPr>
          <p:cNvPr id="812" name="Groupe 811">
            <a:extLst>
              <a:ext uri="{FF2B5EF4-FFF2-40B4-BE49-F238E27FC236}">
                <a16:creationId xmlns:a16="http://schemas.microsoft.com/office/drawing/2014/main" id="{D709D82C-C664-82FC-8E3E-30B3AF6BD32D}"/>
              </a:ext>
            </a:extLst>
          </p:cNvPr>
          <p:cNvGrpSpPr/>
          <p:nvPr/>
        </p:nvGrpSpPr>
        <p:grpSpPr>
          <a:xfrm>
            <a:off x="8502680" y="3620200"/>
            <a:ext cx="226860" cy="208106"/>
            <a:chOff x="10633162" y="2125841"/>
            <a:chExt cx="444098" cy="407387"/>
          </a:xfrm>
        </p:grpSpPr>
        <p:sp>
          <p:nvSpPr>
            <p:cNvPr id="813" name="Rectangle 812">
              <a:extLst>
                <a:ext uri="{FF2B5EF4-FFF2-40B4-BE49-F238E27FC236}">
                  <a16:creationId xmlns:a16="http://schemas.microsoft.com/office/drawing/2014/main" id="{4B28CE2E-6CE1-9813-2DA6-0AF5FFCA7CAF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4</a:t>
              </a:r>
            </a:p>
          </p:txBody>
        </p:sp>
        <p:sp>
          <p:nvSpPr>
            <p:cNvPr id="814" name="Flèche : bas 813">
              <a:extLst>
                <a:ext uri="{FF2B5EF4-FFF2-40B4-BE49-F238E27FC236}">
                  <a16:creationId xmlns:a16="http://schemas.microsoft.com/office/drawing/2014/main" id="{37FF3E56-E712-2253-E9B9-803A0D43F8A4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15" name="Rectangle 814">
            <a:extLst>
              <a:ext uri="{FF2B5EF4-FFF2-40B4-BE49-F238E27FC236}">
                <a16:creationId xmlns:a16="http://schemas.microsoft.com/office/drawing/2014/main" id="{C2EF6F07-1A68-0030-3AE0-71607F9738F2}"/>
              </a:ext>
            </a:extLst>
          </p:cNvPr>
          <p:cNvSpPr/>
          <p:nvPr/>
        </p:nvSpPr>
        <p:spPr>
          <a:xfrm>
            <a:off x="8508545" y="3857909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grpSp>
        <p:nvGrpSpPr>
          <p:cNvPr id="816" name="Groupe 815">
            <a:extLst>
              <a:ext uri="{FF2B5EF4-FFF2-40B4-BE49-F238E27FC236}">
                <a16:creationId xmlns:a16="http://schemas.microsoft.com/office/drawing/2014/main" id="{D94C7C03-BA15-A6DB-90B8-DC240F9BA033}"/>
              </a:ext>
            </a:extLst>
          </p:cNvPr>
          <p:cNvGrpSpPr/>
          <p:nvPr/>
        </p:nvGrpSpPr>
        <p:grpSpPr>
          <a:xfrm>
            <a:off x="9087396" y="1216547"/>
            <a:ext cx="203833" cy="236652"/>
            <a:chOff x="8332830" y="5348036"/>
            <a:chExt cx="449038" cy="521339"/>
          </a:xfrm>
        </p:grpSpPr>
        <p:sp>
          <p:nvSpPr>
            <p:cNvPr id="817" name="Rectangle 816">
              <a:extLst>
                <a:ext uri="{FF2B5EF4-FFF2-40B4-BE49-F238E27FC236}">
                  <a16:creationId xmlns:a16="http://schemas.microsoft.com/office/drawing/2014/main" id="{AF60024B-5FDA-D866-A807-4BE40FA671B9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4</a:t>
              </a:r>
            </a:p>
          </p:txBody>
        </p:sp>
        <p:sp>
          <p:nvSpPr>
            <p:cNvPr id="818" name="Flèche : bas 817">
              <a:extLst>
                <a:ext uri="{FF2B5EF4-FFF2-40B4-BE49-F238E27FC236}">
                  <a16:creationId xmlns:a16="http://schemas.microsoft.com/office/drawing/2014/main" id="{F058CA99-F359-4120-3D0F-F25B90C729EB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19" name="Rectangle 818">
            <a:extLst>
              <a:ext uri="{FF2B5EF4-FFF2-40B4-BE49-F238E27FC236}">
                <a16:creationId xmlns:a16="http://schemas.microsoft.com/office/drawing/2014/main" id="{F8E7C5BB-7272-CF51-6048-62645AE3EE31}"/>
              </a:ext>
            </a:extLst>
          </p:cNvPr>
          <p:cNvSpPr/>
          <p:nvPr/>
        </p:nvSpPr>
        <p:spPr>
          <a:xfrm>
            <a:off x="9167092" y="1458907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grpSp>
        <p:nvGrpSpPr>
          <p:cNvPr id="820" name="Groupe 819">
            <a:extLst>
              <a:ext uri="{FF2B5EF4-FFF2-40B4-BE49-F238E27FC236}">
                <a16:creationId xmlns:a16="http://schemas.microsoft.com/office/drawing/2014/main" id="{874264E0-518C-FBB4-A31A-241DA573DC52}"/>
              </a:ext>
            </a:extLst>
          </p:cNvPr>
          <p:cNvGrpSpPr/>
          <p:nvPr/>
        </p:nvGrpSpPr>
        <p:grpSpPr>
          <a:xfrm>
            <a:off x="9089422" y="3619296"/>
            <a:ext cx="203833" cy="236652"/>
            <a:chOff x="8332830" y="5348036"/>
            <a:chExt cx="449038" cy="521339"/>
          </a:xfrm>
        </p:grpSpPr>
        <p:sp>
          <p:nvSpPr>
            <p:cNvPr id="821" name="Rectangle 820">
              <a:extLst>
                <a:ext uri="{FF2B5EF4-FFF2-40B4-BE49-F238E27FC236}">
                  <a16:creationId xmlns:a16="http://schemas.microsoft.com/office/drawing/2014/main" id="{8700E8FE-3BCF-E961-C345-11EEF9A675E9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4</a:t>
              </a:r>
            </a:p>
          </p:txBody>
        </p:sp>
        <p:sp>
          <p:nvSpPr>
            <p:cNvPr id="822" name="Flèche : bas 821">
              <a:extLst>
                <a:ext uri="{FF2B5EF4-FFF2-40B4-BE49-F238E27FC236}">
                  <a16:creationId xmlns:a16="http://schemas.microsoft.com/office/drawing/2014/main" id="{4AAAAABB-A11C-3BD7-517D-0D2D227ED986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23" name="Rectangle 822">
            <a:extLst>
              <a:ext uri="{FF2B5EF4-FFF2-40B4-BE49-F238E27FC236}">
                <a16:creationId xmlns:a16="http://schemas.microsoft.com/office/drawing/2014/main" id="{4E4CA412-30DA-43FB-A33A-19DD6DE9DD22}"/>
              </a:ext>
            </a:extLst>
          </p:cNvPr>
          <p:cNvSpPr/>
          <p:nvPr/>
        </p:nvSpPr>
        <p:spPr>
          <a:xfrm>
            <a:off x="9169118" y="3861656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sp>
        <p:nvSpPr>
          <p:cNvPr id="825" name="Rectangle 824">
            <a:extLst>
              <a:ext uri="{FF2B5EF4-FFF2-40B4-BE49-F238E27FC236}">
                <a16:creationId xmlns:a16="http://schemas.microsoft.com/office/drawing/2014/main" id="{1B6B9223-F447-D2FC-977C-56FC23DF896E}"/>
              </a:ext>
            </a:extLst>
          </p:cNvPr>
          <p:cNvSpPr/>
          <p:nvPr/>
        </p:nvSpPr>
        <p:spPr>
          <a:xfrm>
            <a:off x="829167" y="546956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27" name="Rectangle 826">
            <a:extLst>
              <a:ext uri="{FF2B5EF4-FFF2-40B4-BE49-F238E27FC236}">
                <a16:creationId xmlns:a16="http://schemas.microsoft.com/office/drawing/2014/main" id="{9A404C00-1A22-1734-60BD-9D9A9555F780}"/>
              </a:ext>
            </a:extLst>
          </p:cNvPr>
          <p:cNvSpPr/>
          <p:nvPr/>
        </p:nvSpPr>
        <p:spPr>
          <a:xfrm>
            <a:off x="3163397" y="4662964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28" name="Rectangle 827">
            <a:extLst>
              <a:ext uri="{FF2B5EF4-FFF2-40B4-BE49-F238E27FC236}">
                <a16:creationId xmlns:a16="http://schemas.microsoft.com/office/drawing/2014/main" id="{BDF92E51-9A02-BD09-133B-C524B3EDFFDD}"/>
              </a:ext>
            </a:extLst>
          </p:cNvPr>
          <p:cNvSpPr/>
          <p:nvPr/>
        </p:nvSpPr>
        <p:spPr>
          <a:xfrm>
            <a:off x="6543593" y="1475191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29" name="Rectangle 828">
            <a:extLst>
              <a:ext uri="{FF2B5EF4-FFF2-40B4-BE49-F238E27FC236}">
                <a16:creationId xmlns:a16="http://schemas.microsoft.com/office/drawing/2014/main" id="{DEDA1CBE-D7B5-9555-C03F-F3556876B84D}"/>
              </a:ext>
            </a:extLst>
          </p:cNvPr>
          <p:cNvSpPr/>
          <p:nvPr/>
        </p:nvSpPr>
        <p:spPr>
          <a:xfrm>
            <a:off x="6543398" y="3066957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30" name="Rectangle 829">
            <a:extLst>
              <a:ext uri="{FF2B5EF4-FFF2-40B4-BE49-F238E27FC236}">
                <a16:creationId xmlns:a16="http://schemas.microsoft.com/office/drawing/2014/main" id="{DF6AFF80-6A61-9129-5AF3-CA6CCAC67074}"/>
              </a:ext>
            </a:extLst>
          </p:cNvPr>
          <p:cNvSpPr/>
          <p:nvPr/>
        </p:nvSpPr>
        <p:spPr>
          <a:xfrm>
            <a:off x="6543398" y="3866627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31" name="Rectangle 830">
            <a:extLst>
              <a:ext uri="{FF2B5EF4-FFF2-40B4-BE49-F238E27FC236}">
                <a16:creationId xmlns:a16="http://schemas.microsoft.com/office/drawing/2014/main" id="{B9B7BCE4-7610-DEE2-C6EA-E5E9F5843F7A}"/>
              </a:ext>
            </a:extLst>
          </p:cNvPr>
          <p:cNvSpPr/>
          <p:nvPr/>
        </p:nvSpPr>
        <p:spPr>
          <a:xfrm>
            <a:off x="6539661" y="228217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32" name="Rectangle 831">
            <a:extLst>
              <a:ext uri="{FF2B5EF4-FFF2-40B4-BE49-F238E27FC236}">
                <a16:creationId xmlns:a16="http://schemas.microsoft.com/office/drawing/2014/main" id="{9B26F69E-93D2-80C1-3010-0D692A4370DB}"/>
              </a:ext>
            </a:extLst>
          </p:cNvPr>
          <p:cNvSpPr/>
          <p:nvPr/>
        </p:nvSpPr>
        <p:spPr>
          <a:xfrm>
            <a:off x="7712630" y="1467624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33" name="Rectangle 832">
            <a:extLst>
              <a:ext uri="{FF2B5EF4-FFF2-40B4-BE49-F238E27FC236}">
                <a16:creationId xmlns:a16="http://schemas.microsoft.com/office/drawing/2014/main" id="{C6876EF3-9129-8C57-2873-1D56CE646C8F}"/>
              </a:ext>
            </a:extLst>
          </p:cNvPr>
          <p:cNvSpPr/>
          <p:nvPr/>
        </p:nvSpPr>
        <p:spPr>
          <a:xfrm>
            <a:off x="7706247" y="2276579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34" name="Rectangle 833">
            <a:extLst>
              <a:ext uri="{FF2B5EF4-FFF2-40B4-BE49-F238E27FC236}">
                <a16:creationId xmlns:a16="http://schemas.microsoft.com/office/drawing/2014/main" id="{87F8DF5E-5362-0845-1444-FCA5488628F4}"/>
              </a:ext>
            </a:extLst>
          </p:cNvPr>
          <p:cNvSpPr/>
          <p:nvPr/>
        </p:nvSpPr>
        <p:spPr>
          <a:xfrm>
            <a:off x="8761729" y="386691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36" name="Rectangle 835">
            <a:extLst>
              <a:ext uri="{FF2B5EF4-FFF2-40B4-BE49-F238E27FC236}">
                <a16:creationId xmlns:a16="http://schemas.microsoft.com/office/drawing/2014/main" id="{647DF0E5-FCD2-E36D-9EB5-476A4EA298B6}"/>
              </a:ext>
            </a:extLst>
          </p:cNvPr>
          <p:cNvSpPr/>
          <p:nvPr/>
        </p:nvSpPr>
        <p:spPr>
          <a:xfrm>
            <a:off x="5373459" y="3618381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837" name="Rectangle 836">
            <a:extLst>
              <a:ext uri="{FF2B5EF4-FFF2-40B4-BE49-F238E27FC236}">
                <a16:creationId xmlns:a16="http://schemas.microsoft.com/office/drawing/2014/main" id="{436E32F7-AB58-1D64-6C70-8EFB6F6EFA07}"/>
              </a:ext>
            </a:extLst>
          </p:cNvPr>
          <p:cNvSpPr/>
          <p:nvPr/>
        </p:nvSpPr>
        <p:spPr>
          <a:xfrm>
            <a:off x="5391974" y="5213904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838" name="Rectangle 837">
            <a:extLst>
              <a:ext uri="{FF2B5EF4-FFF2-40B4-BE49-F238E27FC236}">
                <a16:creationId xmlns:a16="http://schemas.microsoft.com/office/drawing/2014/main" id="{729EAC7B-42C8-03AE-CE81-FADDE1BA6F1A}"/>
              </a:ext>
            </a:extLst>
          </p:cNvPr>
          <p:cNvSpPr/>
          <p:nvPr/>
        </p:nvSpPr>
        <p:spPr>
          <a:xfrm>
            <a:off x="5121576" y="2812914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839" name="Rectangle 838">
            <a:extLst>
              <a:ext uri="{FF2B5EF4-FFF2-40B4-BE49-F238E27FC236}">
                <a16:creationId xmlns:a16="http://schemas.microsoft.com/office/drawing/2014/main" id="{D09558BE-49A0-7C9F-F237-B31D4289C4C2}"/>
              </a:ext>
            </a:extLst>
          </p:cNvPr>
          <p:cNvSpPr/>
          <p:nvPr/>
        </p:nvSpPr>
        <p:spPr>
          <a:xfrm>
            <a:off x="5386284" y="4413603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840" name="Rectangle 839">
            <a:extLst>
              <a:ext uri="{FF2B5EF4-FFF2-40B4-BE49-F238E27FC236}">
                <a16:creationId xmlns:a16="http://schemas.microsoft.com/office/drawing/2014/main" id="{A067AC1C-1349-FC64-60C6-B1F4CE2CF666}"/>
              </a:ext>
            </a:extLst>
          </p:cNvPr>
          <p:cNvSpPr/>
          <p:nvPr/>
        </p:nvSpPr>
        <p:spPr>
          <a:xfrm>
            <a:off x="5133794" y="361497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841" name="Rectangle 840">
            <a:extLst>
              <a:ext uri="{FF2B5EF4-FFF2-40B4-BE49-F238E27FC236}">
                <a16:creationId xmlns:a16="http://schemas.microsoft.com/office/drawing/2014/main" id="{8DE5A753-7337-4F72-3662-FF4B1BDCCAF5}"/>
              </a:ext>
            </a:extLst>
          </p:cNvPr>
          <p:cNvSpPr/>
          <p:nvPr/>
        </p:nvSpPr>
        <p:spPr>
          <a:xfrm>
            <a:off x="5746107" y="5210931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842" name="Rectangle 841">
            <a:extLst>
              <a:ext uri="{FF2B5EF4-FFF2-40B4-BE49-F238E27FC236}">
                <a16:creationId xmlns:a16="http://schemas.microsoft.com/office/drawing/2014/main" id="{7B5125D3-2600-A166-337A-3FD56FCAAE6E}"/>
              </a:ext>
            </a:extLst>
          </p:cNvPr>
          <p:cNvSpPr/>
          <p:nvPr/>
        </p:nvSpPr>
        <p:spPr>
          <a:xfrm>
            <a:off x="5121575" y="3055643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sp>
        <p:nvSpPr>
          <p:cNvPr id="843" name="Rectangle 842">
            <a:extLst>
              <a:ext uri="{FF2B5EF4-FFF2-40B4-BE49-F238E27FC236}">
                <a16:creationId xmlns:a16="http://schemas.microsoft.com/office/drawing/2014/main" id="{6D4F6103-AAFA-D3B8-588E-5575980674A2}"/>
              </a:ext>
            </a:extLst>
          </p:cNvPr>
          <p:cNvSpPr/>
          <p:nvPr/>
        </p:nvSpPr>
        <p:spPr>
          <a:xfrm>
            <a:off x="5730542" y="4648455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sp>
        <p:nvSpPr>
          <p:cNvPr id="844" name="Rectangle 843">
            <a:extLst>
              <a:ext uri="{FF2B5EF4-FFF2-40B4-BE49-F238E27FC236}">
                <a16:creationId xmlns:a16="http://schemas.microsoft.com/office/drawing/2014/main" id="{491FA00E-17F4-ADB5-DE8F-42B31E85EB70}"/>
              </a:ext>
            </a:extLst>
          </p:cNvPr>
          <p:cNvSpPr/>
          <p:nvPr/>
        </p:nvSpPr>
        <p:spPr>
          <a:xfrm>
            <a:off x="5372820" y="3068154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45" name="Rectangle 844">
            <a:extLst>
              <a:ext uri="{FF2B5EF4-FFF2-40B4-BE49-F238E27FC236}">
                <a16:creationId xmlns:a16="http://schemas.microsoft.com/office/drawing/2014/main" id="{83BC2B87-780B-7E6C-F6C6-C45C240503BC}"/>
              </a:ext>
            </a:extLst>
          </p:cNvPr>
          <p:cNvSpPr/>
          <p:nvPr/>
        </p:nvSpPr>
        <p:spPr>
          <a:xfrm>
            <a:off x="5380843" y="3869239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46" name="Rectangle 845">
            <a:extLst>
              <a:ext uri="{FF2B5EF4-FFF2-40B4-BE49-F238E27FC236}">
                <a16:creationId xmlns:a16="http://schemas.microsoft.com/office/drawing/2014/main" id="{2A8AD998-941B-39BF-DEFF-FAE68A38FF57}"/>
              </a:ext>
            </a:extLst>
          </p:cNvPr>
          <p:cNvSpPr/>
          <p:nvPr/>
        </p:nvSpPr>
        <p:spPr>
          <a:xfrm>
            <a:off x="5391734" y="4665127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47" name="Rectangle 846">
            <a:extLst>
              <a:ext uri="{FF2B5EF4-FFF2-40B4-BE49-F238E27FC236}">
                <a16:creationId xmlns:a16="http://schemas.microsoft.com/office/drawing/2014/main" id="{F5FA201E-1E45-A593-5CA8-11D113CDECF2}"/>
              </a:ext>
            </a:extLst>
          </p:cNvPr>
          <p:cNvSpPr/>
          <p:nvPr/>
        </p:nvSpPr>
        <p:spPr>
          <a:xfrm>
            <a:off x="5394842" y="546722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48" name="Rectangle 847">
            <a:extLst>
              <a:ext uri="{FF2B5EF4-FFF2-40B4-BE49-F238E27FC236}">
                <a16:creationId xmlns:a16="http://schemas.microsoft.com/office/drawing/2014/main" id="{8C8F153C-963B-5975-2335-7318BEDB8D52}"/>
              </a:ext>
            </a:extLst>
          </p:cNvPr>
          <p:cNvSpPr/>
          <p:nvPr/>
        </p:nvSpPr>
        <p:spPr>
          <a:xfrm>
            <a:off x="4559007" y="5209226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849" name="Rectangle 848">
            <a:extLst>
              <a:ext uri="{FF2B5EF4-FFF2-40B4-BE49-F238E27FC236}">
                <a16:creationId xmlns:a16="http://schemas.microsoft.com/office/drawing/2014/main" id="{DD04DFAB-DC1F-C076-464E-DAD8D0E9A4D9}"/>
              </a:ext>
            </a:extLst>
          </p:cNvPr>
          <p:cNvSpPr/>
          <p:nvPr/>
        </p:nvSpPr>
        <p:spPr>
          <a:xfrm>
            <a:off x="3963454" y="5209226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850" name="Rectangle 849">
            <a:extLst>
              <a:ext uri="{FF2B5EF4-FFF2-40B4-BE49-F238E27FC236}">
                <a16:creationId xmlns:a16="http://schemas.microsoft.com/office/drawing/2014/main" id="{69808029-3966-D719-5E95-95802C22A599}"/>
              </a:ext>
            </a:extLst>
          </p:cNvPr>
          <p:cNvSpPr/>
          <p:nvPr/>
        </p:nvSpPr>
        <p:spPr>
          <a:xfrm>
            <a:off x="4204025" y="546722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51" name="Rectangle 850">
            <a:extLst>
              <a:ext uri="{FF2B5EF4-FFF2-40B4-BE49-F238E27FC236}">
                <a16:creationId xmlns:a16="http://schemas.microsoft.com/office/drawing/2014/main" id="{1B1FE30B-7D5C-CF8B-F8A0-3010BB59C35A}"/>
              </a:ext>
            </a:extLst>
          </p:cNvPr>
          <p:cNvSpPr/>
          <p:nvPr/>
        </p:nvSpPr>
        <p:spPr>
          <a:xfrm>
            <a:off x="409525" y="1045369"/>
            <a:ext cx="1144952" cy="49327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2" name="Rectangle 851">
            <a:extLst>
              <a:ext uri="{FF2B5EF4-FFF2-40B4-BE49-F238E27FC236}">
                <a16:creationId xmlns:a16="http://schemas.microsoft.com/office/drawing/2014/main" id="{61D24A90-65B2-1A92-E019-D927DB0720A0}"/>
              </a:ext>
            </a:extLst>
          </p:cNvPr>
          <p:cNvSpPr/>
          <p:nvPr/>
        </p:nvSpPr>
        <p:spPr>
          <a:xfrm>
            <a:off x="1554089" y="1045369"/>
            <a:ext cx="2252391" cy="49327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3" name="Rectangle 852">
            <a:extLst>
              <a:ext uri="{FF2B5EF4-FFF2-40B4-BE49-F238E27FC236}">
                <a16:creationId xmlns:a16="http://schemas.microsoft.com/office/drawing/2014/main" id="{6322E1CF-5FC4-E1D0-52E3-209126F7374C}"/>
              </a:ext>
            </a:extLst>
          </p:cNvPr>
          <p:cNvSpPr/>
          <p:nvPr/>
        </p:nvSpPr>
        <p:spPr>
          <a:xfrm>
            <a:off x="3809371" y="1045368"/>
            <a:ext cx="2295463" cy="49327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4" name="Rectangle 853">
            <a:extLst>
              <a:ext uri="{FF2B5EF4-FFF2-40B4-BE49-F238E27FC236}">
                <a16:creationId xmlns:a16="http://schemas.microsoft.com/office/drawing/2014/main" id="{4FD52D58-DA1B-A040-BDBA-6F2E116B19B8}"/>
              </a:ext>
            </a:extLst>
          </p:cNvPr>
          <p:cNvSpPr/>
          <p:nvPr/>
        </p:nvSpPr>
        <p:spPr>
          <a:xfrm>
            <a:off x="6108094" y="1041624"/>
            <a:ext cx="2295463" cy="49327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6" name="Rectangle 855">
            <a:extLst>
              <a:ext uri="{FF2B5EF4-FFF2-40B4-BE49-F238E27FC236}">
                <a16:creationId xmlns:a16="http://schemas.microsoft.com/office/drawing/2014/main" id="{6EDC7057-C9A8-C607-7077-F7BC7BA74AED}"/>
              </a:ext>
            </a:extLst>
          </p:cNvPr>
          <p:cNvSpPr/>
          <p:nvPr/>
        </p:nvSpPr>
        <p:spPr>
          <a:xfrm>
            <a:off x="8403557" y="1045368"/>
            <a:ext cx="1144952" cy="234063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9" name="Rectangle 858">
            <a:extLst>
              <a:ext uri="{FF2B5EF4-FFF2-40B4-BE49-F238E27FC236}">
                <a16:creationId xmlns:a16="http://schemas.microsoft.com/office/drawing/2014/main" id="{E3BA2056-7855-3257-ECB1-37921B9F9654}"/>
              </a:ext>
            </a:extLst>
          </p:cNvPr>
          <p:cNvSpPr/>
          <p:nvPr/>
        </p:nvSpPr>
        <p:spPr>
          <a:xfrm>
            <a:off x="8403557" y="3385998"/>
            <a:ext cx="1144952" cy="258834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</p:spTree>
    <p:extLst>
      <p:ext uri="{BB962C8B-B14F-4D97-AF65-F5344CB8AC3E}">
        <p14:creationId xmlns:p14="http://schemas.microsoft.com/office/powerpoint/2010/main" val="4274423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ZoneTexte 34">
            <a:extLst>
              <a:ext uri="{FF2B5EF4-FFF2-40B4-BE49-F238E27FC236}">
                <a16:creationId xmlns:a16="http://schemas.microsoft.com/office/drawing/2014/main" id="{8B099C95-EA24-22D7-498A-24178E5C8FDF}"/>
              </a:ext>
            </a:extLst>
          </p:cNvPr>
          <p:cNvSpPr txBox="1"/>
          <p:nvPr/>
        </p:nvSpPr>
        <p:spPr>
          <a:xfrm>
            <a:off x="530501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10F0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C72A3B89-0A13-39FF-19DC-BF05B3F58F3A}"/>
              </a:ext>
            </a:extLst>
          </p:cNvPr>
          <p:cNvGrpSpPr/>
          <p:nvPr/>
        </p:nvGrpSpPr>
        <p:grpSpPr>
          <a:xfrm>
            <a:off x="530502" y="1198211"/>
            <a:ext cx="832611" cy="485506"/>
            <a:chOff x="835643" y="615163"/>
            <a:chExt cx="1665283" cy="948268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E47AAF4-56BB-7BEF-FAA6-5FBB3E7C5C9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32B2A785-807B-8B01-F2C7-115038F64C1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550FF2FC-C2C4-945B-ED18-B317668CEB58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AFB2C328-8681-8AD1-6A34-9F652435076E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BD6345D2-CBEA-B81F-C293-7F42B825E17F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48" name="ZoneTexte 147">
            <a:extLst>
              <a:ext uri="{FF2B5EF4-FFF2-40B4-BE49-F238E27FC236}">
                <a16:creationId xmlns:a16="http://schemas.microsoft.com/office/drawing/2014/main" id="{EE522004-5033-CF79-265E-636F2334AE59}"/>
              </a:ext>
            </a:extLst>
          </p:cNvPr>
          <p:cNvSpPr txBox="1"/>
          <p:nvPr/>
        </p:nvSpPr>
        <p:spPr>
          <a:xfrm>
            <a:off x="534117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1L00</a:t>
            </a:r>
          </a:p>
        </p:txBody>
      </p:sp>
      <p:grpSp>
        <p:nvGrpSpPr>
          <p:cNvPr id="154" name="Groupe 153">
            <a:extLst>
              <a:ext uri="{FF2B5EF4-FFF2-40B4-BE49-F238E27FC236}">
                <a16:creationId xmlns:a16="http://schemas.microsoft.com/office/drawing/2014/main" id="{A31D9E71-64F7-F894-978F-A215D4C70167}"/>
              </a:ext>
            </a:extLst>
          </p:cNvPr>
          <p:cNvGrpSpPr/>
          <p:nvPr/>
        </p:nvGrpSpPr>
        <p:grpSpPr>
          <a:xfrm>
            <a:off x="534118" y="2001856"/>
            <a:ext cx="832611" cy="485506"/>
            <a:chOff x="835643" y="615163"/>
            <a:chExt cx="1665283" cy="948268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35E836F1-4727-D065-A571-2DF4EB4D565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E9756884-4C00-2545-1772-C4DFDEAA4AD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2500E834-1D25-E180-D20E-54B3D29CE0B3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3634A0C0-D890-C30E-C7D4-59618A00CBA0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AACD8CA2-287E-4E4D-8482-A9ED6068A7ED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C1A88CC4-3460-2649-BD06-C7FDEC5C36E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8BB12849-369C-FCC0-79A5-F9A17DE83D9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78" name="ZoneTexte 177">
            <a:extLst>
              <a:ext uri="{FF2B5EF4-FFF2-40B4-BE49-F238E27FC236}">
                <a16:creationId xmlns:a16="http://schemas.microsoft.com/office/drawing/2014/main" id="{7E928001-C27C-D333-31D2-C4B520D01E33}"/>
              </a:ext>
            </a:extLst>
          </p:cNvPr>
          <p:cNvSpPr txBox="1"/>
          <p:nvPr/>
        </p:nvSpPr>
        <p:spPr>
          <a:xfrm>
            <a:off x="532175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100L</a:t>
            </a:r>
          </a:p>
        </p:txBody>
      </p:sp>
      <p:grpSp>
        <p:nvGrpSpPr>
          <p:cNvPr id="216" name="Groupe 215">
            <a:extLst>
              <a:ext uri="{FF2B5EF4-FFF2-40B4-BE49-F238E27FC236}">
                <a16:creationId xmlns:a16="http://schemas.microsoft.com/office/drawing/2014/main" id="{9CE9969C-1F75-2E57-89F0-438D8ABA6D4B}"/>
              </a:ext>
            </a:extLst>
          </p:cNvPr>
          <p:cNvGrpSpPr/>
          <p:nvPr/>
        </p:nvGrpSpPr>
        <p:grpSpPr>
          <a:xfrm>
            <a:off x="532175" y="2792234"/>
            <a:ext cx="832611" cy="485506"/>
            <a:chOff x="835643" y="615163"/>
            <a:chExt cx="1665283" cy="948268"/>
          </a:xfrm>
        </p:grpSpPr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14A06151-DF9A-8594-FF66-F1705000111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5DA83F76-E2F3-1C56-CE12-64A644C12E8E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44AC480D-73B6-0EB8-B785-D9FE039AEAF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64848760-8F02-18C5-BD05-05032C3F5184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2F09C4CA-89C6-C9EC-5291-14FF4A904C4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CFF544A9-64EC-2C7F-A569-B3686F49C1A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33DF77A3-E9EF-19C2-FCF6-98CC3EEE0C5E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297" name="ZoneTexte 296">
            <a:extLst>
              <a:ext uri="{FF2B5EF4-FFF2-40B4-BE49-F238E27FC236}">
                <a16:creationId xmlns:a16="http://schemas.microsoft.com/office/drawing/2014/main" id="{1EDAFDA1-823B-4BB9-7D38-D53E3BE3B17B}"/>
              </a:ext>
            </a:extLst>
          </p:cNvPr>
          <p:cNvSpPr txBox="1"/>
          <p:nvPr/>
        </p:nvSpPr>
        <p:spPr>
          <a:xfrm>
            <a:off x="535791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1A00</a:t>
            </a:r>
          </a:p>
        </p:txBody>
      </p:sp>
      <p:grpSp>
        <p:nvGrpSpPr>
          <p:cNvPr id="298" name="Groupe 297">
            <a:extLst>
              <a:ext uri="{FF2B5EF4-FFF2-40B4-BE49-F238E27FC236}">
                <a16:creationId xmlns:a16="http://schemas.microsoft.com/office/drawing/2014/main" id="{DBA39F24-D39D-41AE-DEFC-E4C3A25B9C45}"/>
              </a:ext>
            </a:extLst>
          </p:cNvPr>
          <p:cNvGrpSpPr/>
          <p:nvPr/>
        </p:nvGrpSpPr>
        <p:grpSpPr>
          <a:xfrm>
            <a:off x="535792" y="3595879"/>
            <a:ext cx="832611" cy="485506"/>
            <a:chOff x="835643" y="615163"/>
            <a:chExt cx="1665283" cy="948268"/>
          </a:xfrm>
        </p:grpSpPr>
        <p:sp>
          <p:nvSpPr>
            <p:cNvPr id="299" name="Rectangle 298">
              <a:extLst>
                <a:ext uri="{FF2B5EF4-FFF2-40B4-BE49-F238E27FC236}">
                  <a16:creationId xmlns:a16="http://schemas.microsoft.com/office/drawing/2014/main" id="{A6D7A73B-F8CB-816A-9CC2-D63934D842B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892221C2-422E-B7AD-AEF9-C912A4C821A6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B8D6784A-A1B7-82CB-EFAA-E7A01B3F77B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4FFD7D60-3D0E-0C9F-1CE5-F81A3B4F3021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10B411E6-82C2-A7E6-5BF7-8B0904B610DC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5" name="Rectangle 314">
              <a:extLst>
                <a:ext uri="{FF2B5EF4-FFF2-40B4-BE49-F238E27FC236}">
                  <a16:creationId xmlns:a16="http://schemas.microsoft.com/office/drawing/2014/main" id="{8C48EEE9-C6EC-8000-19D8-2D991B6F8E1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A18337A4-2E5F-2F25-81AC-7A1168CDA870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18" name="ZoneTexte 317">
            <a:extLst>
              <a:ext uri="{FF2B5EF4-FFF2-40B4-BE49-F238E27FC236}">
                <a16:creationId xmlns:a16="http://schemas.microsoft.com/office/drawing/2014/main" id="{60CEA60F-9F03-3953-AAB3-CB39822F1A7C}"/>
              </a:ext>
            </a:extLst>
          </p:cNvPr>
          <p:cNvSpPr txBox="1"/>
          <p:nvPr/>
        </p:nvSpPr>
        <p:spPr>
          <a:xfrm>
            <a:off x="553706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100A</a:t>
            </a:r>
          </a:p>
        </p:txBody>
      </p:sp>
      <p:grpSp>
        <p:nvGrpSpPr>
          <p:cNvPr id="319" name="Groupe 318">
            <a:extLst>
              <a:ext uri="{FF2B5EF4-FFF2-40B4-BE49-F238E27FC236}">
                <a16:creationId xmlns:a16="http://schemas.microsoft.com/office/drawing/2014/main" id="{88277B43-62ED-45FA-986B-12793BF1D4C4}"/>
              </a:ext>
            </a:extLst>
          </p:cNvPr>
          <p:cNvGrpSpPr/>
          <p:nvPr/>
        </p:nvGrpSpPr>
        <p:grpSpPr>
          <a:xfrm>
            <a:off x="553707" y="4388855"/>
            <a:ext cx="832611" cy="485506"/>
            <a:chOff x="835643" y="615163"/>
            <a:chExt cx="1665283" cy="948268"/>
          </a:xfrm>
        </p:grpSpPr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95860D72-1364-94E6-5D28-385A47E4514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3ABCE43A-4462-A02D-82C6-744B90D6C64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2" name="Rectangle 321">
              <a:extLst>
                <a:ext uri="{FF2B5EF4-FFF2-40B4-BE49-F238E27FC236}">
                  <a16:creationId xmlns:a16="http://schemas.microsoft.com/office/drawing/2014/main" id="{7A18103B-92D4-5F7D-1608-765D3419C70B}"/>
                </a:ext>
              </a:extLst>
            </p:cNvPr>
            <p:cNvSpPr/>
            <p:nvPr/>
          </p:nvSpPr>
          <p:spPr>
            <a:xfrm>
              <a:off x="2026793" y="615163"/>
              <a:ext cx="474132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23" name="Rectangle 322">
              <a:extLst>
                <a:ext uri="{FF2B5EF4-FFF2-40B4-BE49-F238E27FC236}">
                  <a16:creationId xmlns:a16="http://schemas.microsoft.com/office/drawing/2014/main" id="{6AA687A3-CE25-D733-67E2-438AE014BAF3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4" name="Rectangle 323">
              <a:extLst>
                <a:ext uri="{FF2B5EF4-FFF2-40B4-BE49-F238E27FC236}">
                  <a16:creationId xmlns:a16="http://schemas.microsoft.com/office/drawing/2014/main" id="{6A1EA888-5E81-4668-687E-3C50EEE0F72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5" name="Rectangle 324">
              <a:extLst>
                <a:ext uri="{FF2B5EF4-FFF2-40B4-BE49-F238E27FC236}">
                  <a16:creationId xmlns:a16="http://schemas.microsoft.com/office/drawing/2014/main" id="{4F80D575-1F3A-23D4-C161-3E1ADF6B765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6" name="Rectangle 325">
              <a:extLst>
                <a:ext uri="{FF2B5EF4-FFF2-40B4-BE49-F238E27FC236}">
                  <a16:creationId xmlns:a16="http://schemas.microsoft.com/office/drawing/2014/main" id="{81BECBBA-B4E7-4A5B-34F0-CE16865FFB9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28" name="ZoneTexte 327">
            <a:extLst>
              <a:ext uri="{FF2B5EF4-FFF2-40B4-BE49-F238E27FC236}">
                <a16:creationId xmlns:a16="http://schemas.microsoft.com/office/drawing/2014/main" id="{A3E8E5E2-EE31-F3A5-CF41-D948E143E527}"/>
              </a:ext>
            </a:extLst>
          </p:cNvPr>
          <p:cNvSpPr txBox="1"/>
          <p:nvPr/>
        </p:nvSpPr>
        <p:spPr>
          <a:xfrm>
            <a:off x="557322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10I0</a:t>
            </a:r>
          </a:p>
        </p:txBody>
      </p:sp>
      <p:grpSp>
        <p:nvGrpSpPr>
          <p:cNvPr id="329" name="Groupe 328">
            <a:extLst>
              <a:ext uri="{FF2B5EF4-FFF2-40B4-BE49-F238E27FC236}">
                <a16:creationId xmlns:a16="http://schemas.microsoft.com/office/drawing/2014/main" id="{19A3EEE2-93B7-6B03-788E-270CC87F3807}"/>
              </a:ext>
            </a:extLst>
          </p:cNvPr>
          <p:cNvGrpSpPr/>
          <p:nvPr/>
        </p:nvGrpSpPr>
        <p:grpSpPr>
          <a:xfrm>
            <a:off x="557323" y="5192500"/>
            <a:ext cx="832611" cy="485506"/>
            <a:chOff x="835643" y="615163"/>
            <a:chExt cx="1665283" cy="948268"/>
          </a:xfrm>
        </p:grpSpPr>
        <p:sp>
          <p:nvSpPr>
            <p:cNvPr id="330" name="Rectangle 329">
              <a:extLst>
                <a:ext uri="{FF2B5EF4-FFF2-40B4-BE49-F238E27FC236}">
                  <a16:creationId xmlns:a16="http://schemas.microsoft.com/office/drawing/2014/main" id="{A2EFFDE1-69E3-8D7D-3160-5E9A59018BAB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31" name="Rectangle 330">
              <a:extLst>
                <a:ext uri="{FF2B5EF4-FFF2-40B4-BE49-F238E27FC236}">
                  <a16:creationId xmlns:a16="http://schemas.microsoft.com/office/drawing/2014/main" id="{D41ADDB3-AC62-95BF-2A74-CDF3E85052A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2" name="Rectangle 331">
              <a:extLst>
                <a:ext uri="{FF2B5EF4-FFF2-40B4-BE49-F238E27FC236}">
                  <a16:creationId xmlns:a16="http://schemas.microsoft.com/office/drawing/2014/main" id="{667B1480-F2C0-A0A2-AF4E-FB256C9FD20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33" name="Rectangle 332">
              <a:extLst>
                <a:ext uri="{FF2B5EF4-FFF2-40B4-BE49-F238E27FC236}">
                  <a16:creationId xmlns:a16="http://schemas.microsoft.com/office/drawing/2014/main" id="{61999A95-6BE1-2DFE-93C5-57DD8D5035E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4" name="Rectangle 333">
              <a:extLst>
                <a:ext uri="{FF2B5EF4-FFF2-40B4-BE49-F238E27FC236}">
                  <a16:creationId xmlns:a16="http://schemas.microsoft.com/office/drawing/2014/main" id="{E4F3CF21-C0BD-A2AD-D918-C5F90A5BB17A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09A7E247-00BB-2C2F-CE71-F00EAE5F99B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6" name="Rectangle 335">
              <a:extLst>
                <a:ext uri="{FF2B5EF4-FFF2-40B4-BE49-F238E27FC236}">
                  <a16:creationId xmlns:a16="http://schemas.microsoft.com/office/drawing/2014/main" id="{47C190EA-3AD9-1F1F-2941-AF9D4B63B51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49" name="ZoneTexte 348">
            <a:extLst>
              <a:ext uri="{FF2B5EF4-FFF2-40B4-BE49-F238E27FC236}">
                <a16:creationId xmlns:a16="http://schemas.microsoft.com/office/drawing/2014/main" id="{2DC3C73F-06EF-8F62-C44F-6A689EAF53E5}"/>
              </a:ext>
            </a:extLst>
          </p:cNvPr>
          <p:cNvSpPr txBox="1"/>
          <p:nvPr/>
        </p:nvSpPr>
        <p:spPr>
          <a:xfrm>
            <a:off x="1699016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2CF0</a:t>
            </a:r>
          </a:p>
        </p:txBody>
      </p:sp>
      <p:grpSp>
        <p:nvGrpSpPr>
          <p:cNvPr id="353" name="Groupe 352">
            <a:extLst>
              <a:ext uri="{FF2B5EF4-FFF2-40B4-BE49-F238E27FC236}">
                <a16:creationId xmlns:a16="http://schemas.microsoft.com/office/drawing/2014/main" id="{FE8C15F2-1EF1-85B3-80D4-7199DEF9BA92}"/>
              </a:ext>
            </a:extLst>
          </p:cNvPr>
          <p:cNvGrpSpPr/>
          <p:nvPr/>
        </p:nvGrpSpPr>
        <p:grpSpPr>
          <a:xfrm>
            <a:off x="1699017" y="1198211"/>
            <a:ext cx="832611" cy="485506"/>
            <a:chOff x="835643" y="615163"/>
            <a:chExt cx="1665283" cy="948268"/>
          </a:xfrm>
        </p:grpSpPr>
        <p:sp>
          <p:nvSpPr>
            <p:cNvPr id="354" name="Rectangle 353">
              <a:extLst>
                <a:ext uri="{FF2B5EF4-FFF2-40B4-BE49-F238E27FC236}">
                  <a16:creationId xmlns:a16="http://schemas.microsoft.com/office/drawing/2014/main" id="{EF92E412-2077-2D36-E410-CAEA2C6B975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55" name="Rectangle 354">
              <a:extLst>
                <a:ext uri="{FF2B5EF4-FFF2-40B4-BE49-F238E27FC236}">
                  <a16:creationId xmlns:a16="http://schemas.microsoft.com/office/drawing/2014/main" id="{02A4F776-75CC-47BD-7AF1-868A6FABA827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6" name="Rectangle 355">
              <a:extLst>
                <a:ext uri="{FF2B5EF4-FFF2-40B4-BE49-F238E27FC236}">
                  <a16:creationId xmlns:a16="http://schemas.microsoft.com/office/drawing/2014/main" id="{135E5B6F-F27B-026D-5271-17E1348C18D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57" name="Rectangle 356">
              <a:extLst>
                <a:ext uri="{FF2B5EF4-FFF2-40B4-BE49-F238E27FC236}">
                  <a16:creationId xmlns:a16="http://schemas.microsoft.com/office/drawing/2014/main" id="{17E523FB-8DC9-1C98-3EC5-D80ABB58F33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8" name="Rectangle 357">
              <a:extLst>
                <a:ext uri="{FF2B5EF4-FFF2-40B4-BE49-F238E27FC236}">
                  <a16:creationId xmlns:a16="http://schemas.microsoft.com/office/drawing/2014/main" id="{5F0110BC-AF42-813B-0690-F35CD1D46CB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9" name="Rectangle 358">
              <a:extLst>
                <a:ext uri="{FF2B5EF4-FFF2-40B4-BE49-F238E27FC236}">
                  <a16:creationId xmlns:a16="http://schemas.microsoft.com/office/drawing/2014/main" id="{894D1CB3-1893-83C7-F4BB-41FF83E9200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0" name="Rectangle 359">
              <a:extLst>
                <a:ext uri="{FF2B5EF4-FFF2-40B4-BE49-F238E27FC236}">
                  <a16:creationId xmlns:a16="http://schemas.microsoft.com/office/drawing/2014/main" id="{84DF844A-0D5E-CB73-ED53-0A60A88CDD2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62" name="ZoneTexte 361">
            <a:extLst>
              <a:ext uri="{FF2B5EF4-FFF2-40B4-BE49-F238E27FC236}">
                <a16:creationId xmlns:a16="http://schemas.microsoft.com/office/drawing/2014/main" id="{C8DACAFF-39DD-276B-F449-8C1DC6F761F8}"/>
              </a:ext>
            </a:extLst>
          </p:cNvPr>
          <p:cNvSpPr txBox="1"/>
          <p:nvPr/>
        </p:nvSpPr>
        <p:spPr>
          <a:xfrm>
            <a:off x="1702633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2LF0</a:t>
            </a:r>
          </a:p>
        </p:txBody>
      </p:sp>
      <p:grpSp>
        <p:nvGrpSpPr>
          <p:cNvPr id="363" name="Groupe 362">
            <a:extLst>
              <a:ext uri="{FF2B5EF4-FFF2-40B4-BE49-F238E27FC236}">
                <a16:creationId xmlns:a16="http://schemas.microsoft.com/office/drawing/2014/main" id="{639B27FB-10CF-49B0-F3A4-D4F124687606}"/>
              </a:ext>
            </a:extLst>
          </p:cNvPr>
          <p:cNvGrpSpPr/>
          <p:nvPr/>
        </p:nvGrpSpPr>
        <p:grpSpPr>
          <a:xfrm>
            <a:off x="1702634" y="2001856"/>
            <a:ext cx="832611" cy="485506"/>
            <a:chOff x="835643" y="615163"/>
            <a:chExt cx="1665283" cy="948268"/>
          </a:xfrm>
        </p:grpSpPr>
        <p:sp>
          <p:nvSpPr>
            <p:cNvPr id="364" name="Rectangle 363">
              <a:extLst>
                <a:ext uri="{FF2B5EF4-FFF2-40B4-BE49-F238E27FC236}">
                  <a16:creationId xmlns:a16="http://schemas.microsoft.com/office/drawing/2014/main" id="{3E6BE195-DD33-DBCA-11CC-EFC537A0E77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65" name="Rectangle 364">
              <a:extLst>
                <a:ext uri="{FF2B5EF4-FFF2-40B4-BE49-F238E27FC236}">
                  <a16:creationId xmlns:a16="http://schemas.microsoft.com/office/drawing/2014/main" id="{E4814200-5412-94DF-7A32-364FD7A69B1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6" name="Rectangle 365">
              <a:extLst>
                <a:ext uri="{FF2B5EF4-FFF2-40B4-BE49-F238E27FC236}">
                  <a16:creationId xmlns:a16="http://schemas.microsoft.com/office/drawing/2014/main" id="{BD46E243-0E27-C331-6EA3-5561F1DCB35D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67" name="Rectangle 366">
              <a:extLst>
                <a:ext uri="{FF2B5EF4-FFF2-40B4-BE49-F238E27FC236}">
                  <a16:creationId xmlns:a16="http://schemas.microsoft.com/office/drawing/2014/main" id="{F64C3921-CB8D-6631-8437-8ADE796AF7B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A68243BE-8C82-A2CA-37B9-FC04B710F3E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9" name="Rectangle 368">
              <a:extLst>
                <a:ext uri="{FF2B5EF4-FFF2-40B4-BE49-F238E27FC236}">
                  <a16:creationId xmlns:a16="http://schemas.microsoft.com/office/drawing/2014/main" id="{B13C323E-BC09-3E77-9E12-8D0C24EEF82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0" name="Rectangle 369">
              <a:extLst>
                <a:ext uri="{FF2B5EF4-FFF2-40B4-BE49-F238E27FC236}">
                  <a16:creationId xmlns:a16="http://schemas.microsoft.com/office/drawing/2014/main" id="{1BEE5AEF-0D5F-5305-ACF8-3172C3338F6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71" name="ZoneTexte 370">
            <a:extLst>
              <a:ext uri="{FF2B5EF4-FFF2-40B4-BE49-F238E27FC236}">
                <a16:creationId xmlns:a16="http://schemas.microsoft.com/office/drawing/2014/main" id="{6507B59C-4724-87D7-5924-F0625EE4CEF5}"/>
              </a:ext>
            </a:extLst>
          </p:cNvPr>
          <p:cNvSpPr txBox="1"/>
          <p:nvPr/>
        </p:nvSpPr>
        <p:spPr>
          <a:xfrm>
            <a:off x="1700690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20FC</a:t>
            </a:r>
          </a:p>
        </p:txBody>
      </p:sp>
      <p:grpSp>
        <p:nvGrpSpPr>
          <p:cNvPr id="372" name="Groupe 371">
            <a:extLst>
              <a:ext uri="{FF2B5EF4-FFF2-40B4-BE49-F238E27FC236}">
                <a16:creationId xmlns:a16="http://schemas.microsoft.com/office/drawing/2014/main" id="{3B0A5A1B-86D5-B515-EA05-9A869A8A246D}"/>
              </a:ext>
            </a:extLst>
          </p:cNvPr>
          <p:cNvGrpSpPr/>
          <p:nvPr/>
        </p:nvGrpSpPr>
        <p:grpSpPr>
          <a:xfrm>
            <a:off x="1700691" y="2792234"/>
            <a:ext cx="832611" cy="485506"/>
            <a:chOff x="835643" y="615163"/>
            <a:chExt cx="1665283" cy="948268"/>
          </a:xfrm>
        </p:grpSpPr>
        <p:sp>
          <p:nvSpPr>
            <p:cNvPr id="373" name="Rectangle 372">
              <a:extLst>
                <a:ext uri="{FF2B5EF4-FFF2-40B4-BE49-F238E27FC236}">
                  <a16:creationId xmlns:a16="http://schemas.microsoft.com/office/drawing/2014/main" id="{E1F272BE-17D6-7955-63B5-E17D9BBD1B45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id="{A0B12039-64FC-AAD3-F881-AD23F7899B2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5" name="Rectangle 374">
              <a:extLst>
                <a:ext uri="{FF2B5EF4-FFF2-40B4-BE49-F238E27FC236}">
                  <a16:creationId xmlns:a16="http://schemas.microsoft.com/office/drawing/2014/main" id="{0996C6B7-0BEE-794E-993D-19ABCDD6AC6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76" name="Rectangle 375">
              <a:extLst>
                <a:ext uri="{FF2B5EF4-FFF2-40B4-BE49-F238E27FC236}">
                  <a16:creationId xmlns:a16="http://schemas.microsoft.com/office/drawing/2014/main" id="{67054A54-66FE-8FDC-7150-D250243CFE7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7" name="Rectangle 376">
              <a:extLst>
                <a:ext uri="{FF2B5EF4-FFF2-40B4-BE49-F238E27FC236}">
                  <a16:creationId xmlns:a16="http://schemas.microsoft.com/office/drawing/2014/main" id="{C1E8E364-9B4A-BF6B-2397-B3DFC2412E50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8" name="Rectangle 377">
              <a:extLst>
                <a:ext uri="{FF2B5EF4-FFF2-40B4-BE49-F238E27FC236}">
                  <a16:creationId xmlns:a16="http://schemas.microsoft.com/office/drawing/2014/main" id="{335A0B10-5F60-B404-3639-E775107738DE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9" name="Rectangle 378">
              <a:extLst>
                <a:ext uri="{FF2B5EF4-FFF2-40B4-BE49-F238E27FC236}">
                  <a16:creationId xmlns:a16="http://schemas.microsoft.com/office/drawing/2014/main" id="{BBE13EA5-3549-5240-E9E8-609AE69743C9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80" name="ZoneTexte 379">
            <a:extLst>
              <a:ext uri="{FF2B5EF4-FFF2-40B4-BE49-F238E27FC236}">
                <a16:creationId xmlns:a16="http://schemas.microsoft.com/office/drawing/2014/main" id="{6187DF63-A6B2-88FD-B879-7910793AD432}"/>
              </a:ext>
            </a:extLst>
          </p:cNvPr>
          <p:cNvSpPr txBox="1"/>
          <p:nvPr/>
        </p:nvSpPr>
        <p:spPr>
          <a:xfrm>
            <a:off x="1704307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20FL</a:t>
            </a:r>
          </a:p>
        </p:txBody>
      </p:sp>
      <p:grpSp>
        <p:nvGrpSpPr>
          <p:cNvPr id="381" name="Groupe 380">
            <a:extLst>
              <a:ext uri="{FF2B5EF4-FFF2-40B4-BE49-F238E27FC236}">
                <a16:creationId xmlns:a16="http://schemas.microsoft.com/office/drawing/2014/main" id="{AF79F66A-9F04-2CA5-5B59-744B7FCF12FA}"/>
              </a:ext>
            </a:extLst>
          </p:cNvPr>
          <p:cNvGrpSpPr/>
          <p:nvPr/>
        </p:nvGrpSpPr>
        <p:grpSpPr>
          <a:xfrm>
            <a:off x="1704307" y="3595879"/>
            <a:ext cx="832611" cy="485506"/>
            <a:chOff x="835643" y="615163"/>
            <a:chExt cx="1665283" cy="948268"/>
          </a:xfrm>
        </p:grpSpPr>
        <p:sp>
          <p:nvSpPr>
            <p:cNvPr id="382" name="Rectangle 381">
              <a:extLst>
                <a:ext uri="{FF2B5EF4-FFF2-40B4-BE49-F238E27FC236}">
                  <a16:creationId xmlns:a16="http://schemas.microsoft.com/office/drawing/2014/main" id="{CA272B29-AE1C-67F5-8ACA-5F21C4EE821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83" name="Rectangle 382">
              <a:extLst>
                <a:ext uri="{FF2B5EF4-FFF2-40B4-BE49-F238E27FC236}">
                  <a16:creationId xmlns:a16="http://schemas.microsoft.com/office/drawing/2014/main" id="{5D71BC5F-109B-A8A3-DE43-29955738FE1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4" name="Rectangle 383">
              <a:extLst>
                <a:ext uri="{FF2B5EF4-FFF2-40B4-BE49-F238E27FC236}">
                  <a16:creationId xmlns:a16="http://schemas.microsoft.com/office/drawing/2014/main" id="{18E1B44C-EDBC-E7B0-388E-57B9AE690ED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85" name="Rectangle 384">
              <a:extLst>
                <a:ext uri="{FF2B5EF4-FFF2-40B4-BE49-F238E27FC236}">
                  <a16:creationId xmlns:a16="http://schemas.microsoft.com/office/drawing/2014/main" id="{618ED6B5-98B7-40C4-C9C6-EE15ECA248B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6" name="Rectangle 385">
              <a:extLst>
                <a:ext uri="{FF2B5EF4-FFF2-40B4-BE49-F238E27FC236}">
                  <a16:creationId xmlns:a16="http://schemas.microsoft.com/office/drawing/2014/main" id="{44E29E39-1C6B-79DC-C1DF-44267CA143C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7" name="Rectangle 386">
              <a:extLst>
                <a:ext uri="{FF2B5EF4-FFF2-40B4-BE49-F238E27FC236}">
                  <a16:creationId xmlns:a16="http://schemas.microsoft.com/office/drawing/2014/main" id="{1F5C2607-B069-5E49-21F3-890365D70E3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6BF3E223-BAEB-1EFE-EF99-8834403C3BA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89" name="ZoneTexte 388">
            <a:extLst>
              <a:ext uri="{FF2B5EF4-FFF2-40B4-BE49-F238E27FC236}">
                <a16:creationId xmlns:a16="http://schemas.microsoft.com/office/drawing/2014/main" id="{632B86C7-5584-B93C-6D30-3DD9E87C6589}"/>
              </a:ext>
            </a:extLst>
          </p:cNvPr>
          <p:cNvSpPr txBox="1"/>
          <p:nvPr/>
        </p:nvSpPr>
        <p:spPr>
          <a:xfrm>
            <a:off x="1722221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2L0L</a:t>
            </a:r>
          </a:p>
        </p:txBody>
      </p:sp>
      <p:grpSp>
        <p:nvGrpSpPr>
          <p:cNvPr id="390" name="Groupe 389">
            <a:extLst>
              <a:ext uri="{FF2B5EF4-FFF2-40B4-BE49-F238E27FC236}">
                <a16:creationId xmlns:a16="http://schemas.microsoft.com/office/drawing/2014/main" id="{A361D26B-D89D-87B8-F427-6AC810A02652}"/>
              </a:ext>
            </a:extLst>
          </p:cNvPr>
          <p:cNvGrpSpPr/>
          <p:nvPr/>
        </p:nvGrpSpPr>
        <p:grpSpPr>
          <a:xfrm>
            <a:off x="1722222" y="4388855"/>
            <a:ext cx="832611" cy="485506"/>
            <a:chOff x="835643" y="615163"/>
            <a:chExt cx="1665283" cy="948268"/>
          </a:xfrm>
        </p:grpSpPr>
        <p:sp>
          <p:nvSpPr>
            <p:cNvPr id="391" name="Rectangle 390">
              <a:extLst>
                <a:ext uri="{FF2B5EF4-FFF2-40B4-BE49-F238E27FC236}">
                  <a16:creationId xmlns:a16="http://schemas.microsoft.com/office/drawing/2014/main" id="{2E3CB7CC-6302-774C-108A-471E7D581BB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92" name="Rectangle 391">
              <a:extLst>
                <a:ext uri="{FF2B5EF4-FFF2-40B4-BE49-F238E27FC236}">
                  <a16:creationId xmlns:a16="http://schemas.microsoft.com/office/drawing/2014/main" id="{001DF363-8500-67C9-7FBC-B1D992BC2872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3" name="Rectangle 392">
              <a:extLst>
                <a:ext uri="{FF2B5EF4-FFF2-40B4-BE49-F238E27FC236}">
                  <a16:creationId xmlns:a16="http://schemas.microsoft.com/office/drawing/2014/main" id="{05509D6E-6D11-5709-ADE0-4A1610CDC837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94" name="Rectangle 393">
              <a:extLst>
                <a:ext uri="{FF2B5EF4-FFF2-40B4-BE49-F238E27FC236}">
                  <a16:creationId xmlns:a16="http://schemas.microsoft.com/office/drawing/2014/main" id="{A75A0E7E-202B-3C5B-A3EF-747C56041E7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91BE76CE-EEB7-59AF-F98E-68C36F9D3F8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6" name="Rectangle 395">
              <a:extLst>
                <a:ext uri="{FF2B5EF4-FFF2-40B4-BE49-F238E27FC236}">
                  <a16:creationId xmlns:a16="http://schemas.microsoft.com/office/drawing/2014/main" id="{E5A1B19E-AF21-6DD8-9C4E-67CB94BDA0E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7" name="Rectangle 396">
              <a:extLst>
                <a:ext uri="{FF2B5EF4-FFF2-40B4-BE49-F238E27FC236}">
                  <a16:creationId xmlns:a16="http://schemas.microsoft.com/office/drawing/2014/main" id="{41ED23DA-91B8-DA67-3612-56EB93D95A7B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98" name="ZoneTexte 397">
            <a:extLst>
              <a:ext uri="{FF2B5EF4-FFF2-40B4-BE49-F238E27FC236}">
                <a16:creationId xmlns:a16="http://schemas.microsoft.com/office/drawing/2014/main" id="{67A52561-8588-6A21-EF88-B203C94548B4}"/>
              </a:ext>
            </a:extLst>
          </p:cNvPr>
          <p:cNvSpPr txBox="1"/>
          <p:nvPr/>
        </p:nvSpPr>
        <p:spPr>
          <a:xfrm>
            <a:off x="1725838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2FCF</a:t>
            </a:r>
          </a:p>
        </p:txBody>
      </p:sp>
      <p:grpSp>
        <p:nvGrpSpPr>
          <p:cNvPr id="399" name="Groupe 398">
            <a:extLst>
              <a:ext uri="{FF2B5EF4-FFF2-40B4-BE49-F238E27FC236}">
                <a16:creationId xmlns:a16="http://schemas.microsoft.com/office/drawing/2014/main" id="{A6805F9D-0846-4FF9-4206-6F5AA23308BA}"/>
              </a:ext>
            </a:extLst>
          </p:cNvPr>
          <p:cNvGrpSpPr/>
          <p:nvPr/>
        </p:nvGrpSpPr>
        <p:grpSpPr>
          <a:xfrm>
            <a:off x="1725839" y="5192500"/>
            <a:ext cx="832611" cy="485506"/>
            <a:chOff x="835643" y="615163"/>
            <a:chExt cx="1665283" cy="948268"/>
          </a:xfrm>
        </p:grpSpPr>
        <p:sp>
          <p:nvSpPr>
            <p:cNvPr id="400" name="Rectangle 399">
              <a:extLst>
                <a:ext uri="{FF2B5EF4-FFF2-40B4-BE49-F238E27FC236}">
                  <a16:creationId xmlns:a16="http://schemas.microsoft.com/office/drawing/2014/main" id="{03FD101D-D8BC-6241-0C41-E7812125787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01" name="Rectangle 400">
              <a:extLst>
                <a:ext uri="{FF2B5EF4-FFF2-40B4-BE49-F238E27FC236}">
                  <a16:creationId xmlns:a16="http://schemas.microsoft.com/office/drawing/2014/main" id="{E6179B24-49B7-8682-4E36-48F34D563CB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AE32C4B6-21D8-8C4C-7416-23E82445A4A9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03" name="Rectangle 402">
              <a:extLst>
                <a:ext uri="{FF2B5EF4-FFF2-40B4-BE49-F238E27FC236}">
                  <a16:creationId xmlns:a16="http://schemas.microsoft.com/office/drawing/2014/main" id="{4E64CA1E-0866-963D-090B-D2454EC6895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4" name="Rectangle 403">
              <a:extLst>
                <a:ext uri="{FF2B5EF4-FFF2-40B4-BE49-F238E27FC236}">
                  <a16:creationId xmlns:a16="http://schemas.microsoft.com/office/drawing/2014/main" id="{8DA46650-E6F9-6A9E-A139-8E7BC39AB41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5" name="Rectangle 404">
              <a:extLst>
                <a:ext uri="{FF2B5EF4-FFF2-40B4-BE49-F238E27FC236}">
                  <a16:creationId xmlns:a16="http://schemas.microsoft.com/office/drawing/2014/main" id="{86B41851-6035-9D46-6BBB-5B08ACFF565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6" name="Rectangle 405">
              <a:extLst>
                <a:ext uri="{FF2B5EF4-FFF2-40B4-BE49-F238E27FC236}">
                  <a16:creationId xmlns:a16="http://schemas.microsoft.com/office/drawing/2014/main" id="{97652666-32EB-5D46-1AA5-E501098C90F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6324FABE-EDE6-88E8-FF22-482458CE4852}"/>
              </a:ext>
            </a:extLst>
          </p:cNvPr>
          <p:cNvSpPr txBox="1"/>
          <p:nvPr/>
        </p:nvSpPr>
        <p:spPr>
          <a:xfrm>
            <a:off x="2866695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2AF0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ACB567AA-27AF-972D-F3EC-8F525A594242}"/>
              </a:ext>
            </a:extLst>
          </p:cNvPr>
          <p:cNvGrpSpPr/>
          <p:nvPr/>
        </p:nvGrpSpPr>
        <p:grpSpPr>
          <a:xfrm>
            <a:off x="2866696" y="1198211"/>
            <a:ext cx="832611" cy="485506"/>
            <a:chOff x="835643" y="615163"/>
            <a:chExt cx="1665283" cy="94826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B2951F2-084A-3363-9C43-BEA898F83E4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DDE08C8-5D1B-266D-00AB-5AA3638CDAE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68A7E9A-2277-4B5C-9628-23E357B871E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357BD93-1CC1-A336-A287-5229B98A0722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8B5D7BA-6D7A-EE8E-DF4B-78EC19F4D0A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6E7FD3-5221-CF68-1D2E-A2DFA3969396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D8E754B-944A-6F51-13DC-0CBBE6C7C34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4" name="ZoneTexte 33">
            <a:extLst>
              <a:ext uri="{FF2B5EF4-FFF2-40B4-BE49-F238E27FC236}">
                <a16:creationId xmlns:a16="http://schemas.microsoft.com/office/drawing/2014/main" id="{5D957778-35E0-B643-37AE-1796069F9813}"/>
              </a:ext>
            </a:extLst>
          </p:cNvPr>
          <p:cNvSpPr txBox="1"/>
          <p:nvPr/>
        </p:nvSpPr>
        <p:spPr>
          <a:xfrm>
            <a:off x="2870311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2A00</a:t>
            </a:r>
          </a:p>
        </p:txBody>
      </p:sp>
      <p:grpSp>
        <p:nvGrpSpPr>
          <p:cNvPr id="117" name="Groupe 116">
            <a:extLst>
              <a:ext uri="{FF2B5EF4-FFF2-40B4-BE49-F238E27FC236}">
                <a16:creationId xmlns:a16="http://schemas.microsoft.com/office/drawing/2014/main" id="{06DBB8A8-0F2A-1319-E755-B841848E27FF}"/>
              </a:ext>
            </a:extLst>
          </p:cNvPr>
          <p:cNvGrpSpPr/>
          <p:nvPr/>
        </p:nvGrpSpPr>
        <p:grpSpPr>
          <a:xfrm>
            <a:off x="2870312" y="2001856"/>
            <a:ext cx="832611" cy="485506"/>
            <a:chOff x="835643" y="615163"/>
            <a:chExt cx="1665283" cy="948268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D95DB6A5-0605-BE54-0DF6-E54B954F7A7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7B4B5F2C-A7E3-98D2-C3BB-44498AE6DBD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B70A46C7-A380-EFC2-6D22-AABD65D393A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56389AD-87C0-13AA-A250-4D7708D0F4C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B9C9C64D-9025-B7B5-1474-6BCFF6CD93F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8CBEC2C9-1135-1E63-FB6A-556A2AD23845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C13ED0C5-36B8-C1C6-ACB6-9B38F77AC26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35" name="ZoneTexte 134">
            <a:extLst>
              <a:ext uri="{FF2B5EF4-FFF2-40B4-BE49-F238E27FC236}">
                <a16:creationId xmlns:a16="http://schemas.microsoft.com/office/drawing/2014/main" id="{D3C66E2F-FED5-63E6-80D1-DD13E42F794A}"/>
              </a:ext>
            </a:extLst>
          </p:cNvPr>
          <p:cNvSpPr txBox="1"/>
          <p:nvPr/>
        </p:nvSpPr>
        <p:spPr>
          <a:xfrm>
            <a:off x="2868369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20FA</a:t>
            </a:r>
          </a:p>
        </p:txBody>
      </p:sp>
      <p:grpSp>
        <p:nvGrpSpPr>
          <p:cNvPr id="137" name="Groupe 136">
            <a:extLst>
              <a:ext uri="{FF2B5EF4-FFF2-40B4-BE49-F238E27FC236}">
                <a16:creationId xmlns:a16="http://schemas.microsoft.com/office/drawing/2014/main" id="{518AF307-4030-2395-9DB4-5CDF73E52869}"/>
              </a:ext>
            </a:extLst>
          </p:cNvPr>
          <p:cNvGrpSpPr/>
          <p:nvPr/>
        </p:nvGrpSpPr>
        <p:grpSpPr>
          <a:xfrm>
            <a:off x="2868370" y="2792234"/>
            <a:ext cx="832611" cy="485506"/>
            <a:chOff x="835643" y="615163"/>
            <a:chExt cx="1665283" cy="948268"/>
          </a:xfrm>
        </p:grpSpPr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A9685D4C-94DC-4372-A160-D9C855430D7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4361F814-99C8-4BB3-B86A-3A3D057AAF97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57FD416E-8267-174C-E7B2-6063C00B9B6C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87A2EBCE-042E-8DDD-D1A8-DEA589352F17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2EDB3381-BEB2-2E3D-E45B-363B04137FF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D96560ED-7E7F-F6A8-7497-4639C27BD65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D23A27FD-01E2-B40C-8821-BB4BDAFBCFE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83" name="ZoneTexte 182">
            <a:extLst>
              <a:ext uri="{FF2B5EF4-FFF2-40B4-BE49-F238E27FC236}">
                <a16:creationId xmlns:a16="http://schemas.microsoft.com/office/drawing/2014/main" id="{F71DDAA0-5249-959C-4221-B8D8C4CA56AC}"/>
              </a:ext>
            </a:extLst>
          </p:cNvPr>
          <p:cNvSpPr txBox="1"/>
          <p:nvPr/>
        </p:nvSpPr>
        <p:spPr>
          <a:xfrm>
            <a:off x="2871985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200A</a:t>
            </a:r>
          </a:p>
        </p:txBody>
      </p:sp>
      <p:grpSp>
        <p:nvGrpSpPr>
          <p:cNvPr id="184" name="Groupe 183">
            <a:extLst>
              <a:ext uri="{FF2B5EF4-FFF2-40B4-BE49-F238E27FC236}">
                <a16:creationId xmlns:a16="http://schemas.microsoft.com/office/drawing/2014/main" id="{A4CF9F5A-504E-B4EE-D171-38503F7F208E}"/>
              </a:ext>
            </a:extLst>
          </p:cNvPr>
          <p:cNvGrpSpPr/>
          <p:nvPr/>
        </p:nvGrpSpPr>
        <p:grpSpPr>
          <a:xfrm>
            <a:off x="2871986" y="3595879"/>
            <a:ext cx="832611" cy="485506"/>
            <a:chOff x="835643" y="615163"/>
            <a:chExt cx="1665283" cy="948268"/>
          </a:xfrm>
        </p:grpSpPr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7CDBFD72-9DEC-3D4A-DC71-6742B322D426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670A0263-0129-656F-E93E-51FB49C8726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E7DEBA5F-AD55-2FC1-7304-91B582BB90F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AA5AA9FC-5437-60D4-7EC1-22080109406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C431DAB8-183E-E1ED-4524-C57E7A61421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290F4613-52A1-4C8F-3736-DC2D387F2054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7" name="Rectangle 326">
              <a:extLst>
                <a:ext uri="{FF2B5EF4-FFF2-40B4-BE49-F238E27FC236}">
                  <a16:creationId xmlns:a16="http://schemas.microsoft.com/office/drawing/2014/main" id="{DD7FAF5C-CB57-92FD-43C6-7963D9BD218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40" name="ZoneTexte 339">
            <a:extLst>
              <a:ext uri="{FF2B5EF4-FFF2-40B4-BE49-F238E27FC236}">
                <a16:creationId xmlns:a16="http://schemas.microsoft.com/office/drawing/2014/main" id="{102C4B69-41F2-FD80-2B8B-10F2AB956F1F}"/>
              </a:ext>
            </a:extLst>
          </p:cNvPr>
          <p:cNvSpPr txBox="1"/>
          <p:nvPr/>
        </p:nvSpPr>
        <p:spPr>
          <a:xfrm>
            <a:off x="2889900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20I0</a:t>
            </a:r>
          </a:p>
        </p:txBody>
      </p:sp>
      <p:grpSp>
        <p:nvGrpSpPr>
          <p:cNvPr id="341" name="Groupe 340">
            <a:extLst>
              <a:ext uri="{FF2B5EF4-FFF2-40B4-BE49-F238E27FC236}">
                <a16:creationId xmlns:a16="http://schemas.microsoft.com/office/drawing/2014/main" id="{9DB88B7A-B8C6-69E6-7CB0-A4E267CF0EB6}"/>
              </a:ext>
            </a:extLst>
          </p:cNvPr>
          <p:cNvGrpSpPr/>
          <p:nvPr/>
        </p:nvGrpSpPr>
        <p:grpSpPr>
          <a:xfrm>
            <a:off x="2889901" y="4388855"/>
            <a:ext cx="832611" cy="485506"/>
            <a:chOff x="835643" y="615163"/>
            <a:chExt cx="1665283" cy="948268"/>
          </a:xfrm>
        </p:grpSpPr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8C19BF8D-5735-AFD7-44BB-823CCF4B96C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17" name="Rectangle 416">
              <a:extLst>
                <a:ext uri="{FF2B5EF4-FFF2-40B4-BE49-F238E27FC236}">
                  <a16:creationId xmlns:a16="http://schemas.microsoft.com/office/drawing/2014/main" id="{7EBD1C46-32C0-B87D-F591-571187ECAAD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18" name="Rectangle 417">
              <a:extLst>
                <a:ext uri="{FF2B5EF4-FFF2-40B4-BE49-F238E27FC236}">
                  <a16:creationId xmlns:a16="http://schemas.microsoft.com/office/drawing/2014/main" id="{87B233B9-9F70-6F64-481B-645E664DC9E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19" name="Rectangle 418">
              <a:extLst>
                <a:ext uri="{FF2B5EF4-FFF2-40B4-BE49-F238E27FC236}">
                  <a16:creationId xmlns:a16="http://schemas.microsoft.com/office/drawing/2014/main" id="{5AFE6250-A642-D48C-95CC-E43FF9B3CB32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0" name="Rectangle 419">
              <a:extLst>
                <a:ext uri="{FF2B5EF4-FFF2-40B4-BE49-F238E27FC236}">
                  <a16:creationId xmlns:a16="http://schemas.microsoft.com/office/drawing/2014/main" id="{5D3F8FD3-C236-775E-6F84-155EBE777E1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1" name="Rectangle 420">
              <a:extLst>
                <a:ext uri="{FF2B5EF4-FFF2-40B4-BE49-F238E27FC236}">
                  <a16:creationId xmlns:a16="http://schemas.microsoft.com/office/drawing/2014/main" id="{6239826D-D0C4-9CA5-C4BB-97185A765D14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2" name="Rectangle 421">
              <a:extLst>
                <a:ext uri="{FF2B5EF4-FFF2-40B4-BE49-F238E27FC236}">
                  <a16:creationId xmlns:a16="http://schemas.microsoft.com/office/drawing/2014/main" id="{32417173-C9E5-B6F0-24A3-A768ACC9B8B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23" name="ZoneTexte 422">
            <a:extLst>
              <a:ext uri="{FF2B5EF4-FFF2-40B4-BE49-F238E27FC236}">
                <a16:creationId xmlns:a16="http://schemas.microsoft.com/office/drawing/2014/main" id="{558D69C0-6E40-3DB9-C150-51C74DF339B9}"/>
              </a:ext>
            </a:extLst>
          </p:cNvPr>
          <p:cNvSpPr txBox="1"/>
          <p:nvPr/>
        </p:nvSpPr>
        <p:spPr>
          <a:xfrm>
            <a:off x="2893516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424" name="Groupe 423">
            <a:extLst>
              <a:ext uri="{FF2B5EF4-FFF2-40B4-BE49-F238E27FC236}">
                <a16:creationId xmlns:a16="http://schemas.microsoft.com/office/drawing/2014/main" id="{088B8F0C-75F1-4AE2-4C04-F6DA761FF208}"/>
              </a:ext>
            </a:extLst>
          </p:cNvPr>
          <p:cNvGrpSpPr/>
          <p:nvPr/>
        </p:nvGrpSpPr>
        <p:grpSpPr>
          <a:xfrm>
            <a:off x="2893517" y="5192500"/>
            <a:ext cx="832611" cy="485506"/>
            <a:chOff x="835643" y="615163"/>
            <a:chExt cx="1665283" cy="948268"/>
          </a:xfrm>
        </p:grpSpPr>
        <p:sp>
          <p:nvSpPr>
            <p:cNvPr id="425" name="Rectangle 424">
              <a:extLst>
                <a:ext uri="{FF2B5EF4-FFF2-40B4-BE49-F238E27FC236}">
                  <a16:creationId xmlns:a16="http://schemas.microsoft.com/office/drawing/2014/main" id="{1D0FBFCB-62DC-A33F-D261-C516433BD073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26" name="Rectangle 425">
              <a:extLst>
                <a:ext uri="{FF2B5EF4-FFF2-40B4-BE49-F238E27FC236}">
                  <a16:creationId xmlns:a16="http://schemas.microsoft.com/office/drawing/2014/main" id="{D8240B4A-0507-C4BD-4C15-E663BD409808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7" name="Rectangle 426">
              <a:extLst>
                <a:ext uri="{FF2B5EF4-FFF2-40B4-BE49-F238E27FC236}">
                  <a16:creationId xmlns:a16="http://schemas.microsoft.com/office/drawing/2014/main" id="{36E5E20C-F653-AE72-9E52-6E02051236E8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28" name="Rectangle 427">
              <a:extLst>
                <a:ext uri="{FF2B5EF4-FFF2-40B4-BE49-F238E27FC236}">
                  <a16:creationId xmlns:a16="http://schemas.microsoft.com/office/drawing/2014/main" id="{354CC036-7677-D4B2-2136-832708F0B3D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9" name="Rectangle 428">
              <a:extLst>
                <a:ext uri="{FF2B5EF4-FFF2-40B4-BE49-F238E27FC236}">
                  <a16:creationId xmlns:a16="http://schemas.microsoft.com/office/drawing/2014/main" id="{3F0E387F-0ABC-C3B0-C957-3FA914AC8C1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0" name="Rectangle 429">
              <a:extLst>
                <a:ext uri="{FF2B5EF4-FFF2-40B4-BE49-F238E27FC236}">
                  <a16:creationId xmlns:a16="http://schemas.microsoft.com/office/drawing/2014/main" id="{E47C1575-5866-8D60-8DB5-5680B4E67F3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1" name="Rectangle 430">
              <a:extLst>
                <a:ext uri="{FF2B5EF4-FFF2-40B4-BE49-F238E27FC236}">
                  <a16:creationId xmlns:a16="http://schemas.microsoft.com/office/drawing/2014/main" id="{2ABF5742-BD71-DD64-484A-54FA75258348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32" name="ZoneTexte 431">
            <a:extLst>
              <a:ext uri="{FF2B5EF4-FFF2-40B4-BE49-F238E27FC236}">
                <a16:creationId xmlns:a16="http://schemas.microsoft.com/office/drawing/2014/main" id="{0C722520-FF79-4445-223B-6646536A5631}"/>
              </a:ext>
            </a:extLst>
          </p:cNvPr>
          <p:cNvSpPr txBox="1"/>
          <p:nvPr/>
        </p:nvSpPr>
        <p:spPr>
          <a:xfrm>
            <a:off x="3911386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3CFC</a:t>
            </a:r>
          </a:p>
        </p:txBody>
      </p:sp>
      <p:grpSp>
        <p:nvGrpSpPr>
          <p:cNvPr id="433" name="Groupe 432">
            <a:extLst>
              <a:ext uri="{FF2B5EF4-FFF2-40B4-BE49-F238E27FC236}">
                <a16:creationId xmlns:a16="http://schemas.microsoft.com/office/drawing/2014/main" id="{6979B44C-035D-4BC6-6DB6-23EF4F80C9D5}"/>
              </a:ext>
            </a:extLst>
          </p:cNvPr>
          <p:cNvGrpSpPr/>
          <p:nvPr/>
        </p:nvGrpSpPr>
        <p:grpSpPr>
          <a:xfrm>
            <a:off x="3911386" y="1198211"/>
            <a:ext cx="832611" cy="485506"/>
            <a:chOff x="835643" y="615163"/>
            <a:chExt cx="1665283" cy="948268"/>
          </a:xfrm>
        </p:grpSpPr>
        <p:sp>
          <p:nvSpPr>
            <p:cNvPr id="434" name="Rectangle 433">
              <a:extLst>
                <a:ext uri="{FF2B5EF4-FFF2-40B4-BE49-F238E27FC236}">
                  <a16:creationId xmlns:a16="http://schemas.microsoft.com/office/drawing/2014/main" id="{9B0BC2AB-11D8-75BC-1BDC-C5D468413A3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35" name="Rectangle 434">
              <a:extLst>
                <a:ext uri="{FF2B5EF4-FFF2-40B4-BE49-F238E27FC236}">
                  <a16:creationId xmlns:a16="http://schemas.microsoft.com/office/drawing/2014/main" id="{3610C256-0890-E34D-B2F0-2C70207AE03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6" name="Rectangle 435">
              <a:extLst>
                <a:ext uri="{FF2B5EF4-FFF2-40B4-BE49-F238E27FC236}">
                  <a16:creationId xmlns:a16="http://schemas.microsoft.com/office/drawing/2014/main" id="{D45782DE-CC6C-C4F2-95FD-30D18AB735FC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37" name="Rectangle 436">
              <a:extLst>
                <a:ext uri="{FF2B5EF4-FFF2-40B4-BE49-F238E27FC236}">
                  <a16:creationId xmlns:a16="http://schemas.microsoft.com/office/drawing/2014/main" id="{0BD62C79-A86B-0E7B-4964-8D8AEF9AACEF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8" name="Rectangle 437">
              <a:extLst>
                <a:ext uri="{FF2B5EF4-FFF2-40B4-BE49-F238E27FC236}">
                  <a16:creationId xmlns:a16="http://schemas.microsoft.com/office/drawing/2014/main" id="{696082A7-D537-9EF1-4A39-C14658BBC497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9" name="Rectangle 438">
              <a:extLst>
                <a:ext uri="{FF2B5EF4-FFF2-40B4-BE49-F238E27FC236}">
                  <a16:creationId xmlns:a16="http://schemas.microsoft.com/office/drawing/2014/main" id="{352C993E-B963-1F01-8172-B743AFD2AEC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0" name="Rectangle 439">
              <a:extLst>
                <a:ext uri="{FF2B5EF4-FFF2-40B4-BE49-F238E27FC236}">
                  <a16:creationId xmlns:a16="http://schemas.microsoft.com/office/drawing/2014/main" id="{E1EEF547-D421-EF1F-6773-CBDA1535B0F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41" name="ZoneTexte 440">
            <a:extLst>
              <a:ext uri="{FF2B5EF4-FFF2-40B4-BE49-F238E27FC236}">
                <a16:creationId xmlns:a16="http://schemas.microsoft.com/office/drawing/2014/main" id="{866794CD-1709-D946-1FF2-7DF989ECEE7B}"/>
              </a:ext>
            </a:extLst>
          </p:cNvPr>
          <p:cNvSpPr txBox="1"/>
          <p:nvPr/>
        </p:nvSpPr>
        <p:spPr>
          <a:xfrm>
            <a:off x="3915002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3CFL</a:t>
            </a:r>
          </a:p>
        </p:txBody>
      </p:sp>
      <p:grpSp>
        <p:nvGrpSpPr>
          <p:cNvPr id="442" name="Groupe 441">
            <a:extLst>
              <a:ext uri="{FF2B5EF4-FFF2-40B4-BE49-F238E27FC236}">
                <a16:creationId xmlns:a16="http://schemas.microsoft.com/office/drawing/2014/main" id="{58C8C5FF-F347-07C1-2A89-CC25737FC0FF}"/>
              </a:ext>
            </a:extLst>
          </p:cNvPr>
          <p:cNvGrpSpPr/>
          <p:nvPr/>
        </p:nvGrpSpPr>
        <p:grpSpPr>
          <a:xfrm>
            <a:off x="3915003" y="2001856"/>
            <a:ext cx="832611" cy="485506"/>
            <a:chOff x="835643" y="615163"/>
            <a:chExt cx="1665283" cy="948268"/>
          </a:xfrm>
        </p:grpSpPr>
        <p:sp>
          <p:nvSpPr>
            <p:cNvPr id="443" name="Rectangle 442">
              <a:extLst>
                <a:ext uri="{FF2B5EF4-FFF2-40B4-BE49-F238E27FC236}">
                  <a16:creationId xmlns:a16="http://schemas.microsoft.com/office/drawing/2014/main" id="{FE73DA9E-BD9E-EC39-ED69-1267DA86C0DC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44" name="Rectangle 443">
              <a:extLst>
                <a:ext uri="{FF2B5EF4-FFF2-40B4-BE49-F238E27FC236}">
                  <a16:creationId xmlns:a16="http://schemas.microsoft.com/office/drawing/2014/main" id="{C077D0E7-C77C-BE62-D695-CEE1D0CDBE02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5" name="Rectangle 444">
              <a:extLst>
                <a:ext uri="{FF2B5EF4-FFF2-40B4-BE49-F238E27FC236}">
                  <a16:creationId xmlns:a16="http://schemas.microsoft.com/office/drawing/2014/main" id="{BAA2A00D-C0AD-F183-1824-E90E6FFFF198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46" name="Rectangle 445">
              <a:extLst>
                <a:ext uri="{FF2B5EF4-FFF2-40B4-BE49-F238E27FC236}">
                  <a16:creationId xmlns:a16="http://schemas.microsoft.com/office/drawing/2014/main" id="{080DF5CD-47DB-C5A1-B18B-2A19F30154E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7" name="Rectangle 446">
              <a:extLst>
                <a:ext uri="{FF2B5EF4-FFF2-40B4-BE49-F238E27FC236}">
                  <a16:creationId xmlns:a16="http://schemas.microsoft.com/office/drawing/2014/main" id="{23361361-98BF-ED2E-C863-EBAE894E151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8" name="Rectangle 447">
              <a:extLst>
                <a:ext uri="{FF2B5EF4-FFF2-40B4-BE49-F238E27FC236}">
                  <a16:creationId xmlns:a16="http://schemas.microsoft.com/office/drawing/2014/main" id="{A328CD1B-2805-98FD-665B-5CF774BA4DC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9" name="Rectangle 448">
              <a:extLst>
                <a:ext uri="{FF2B5EF4-FFF2-40B4-BE49-F238E27FC236}">
                  <a16:creationId xmlns:a16="http://schemas.microsoft.com/office/drawing/2014/main" id="{12213152-ECEE-BA0F-F45B-E7D872ABCFB9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50" name="ZoneTexte 449">
            <a:extLst>
              <a:ext uri="{FF2B5EF4-FFF2-40B4-BE49-F238E27FC236}">
                <a16:creationId xmlns:a16="http://schemas.microsoft.com/office/drawing/2014/main" id="{D3310CF2-DC53-1A7A-3236-DC5F5B4791E0}"/>
              </a:ext>
            </a:extLst>
          </p:cNvPr>
          <p:cNvSpPr txBox="1"/>
          <p:nvPr/>
        </p:nvSpPr>
        <p:spPr>
          <a:xfrm>
            <a:off x="3913059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3LFC</a:t>
            </a:r>
          </a:p>
        </p:txBody>
      </p:sp>
      <p:grpSp>
        <p:nvGrpSpPr>
          <p:cNvPr id="451" name="Groupe 450">
            <a:extLst>
              <a:ext uri="{FF2B5EF4-FFF2-40B4-BE49-F238E27FC236}">
                <a16:creationId xmlns:a16="http://schemas.microsoft.com/office/drawing/2014/main" id="{CD23A106-04CB-FBBD-DE0B-0607F0FA3DFF}"/>
              </a:ext>
            </a:extLst>
          </p:cNvPr>
          <p:cNvGrpSpPr/>
          <p:nvPr/>
        </p:nvGrpSpPr>
        <p:grpSpPr>
          <a:xfrm>
            <a:off x="3913060" y="2792234"/>
            <a:ext cx="832611" cy="485506"/>
            <a:chOff x="835643" y="615163"/>
            <a:chExt cx="1665283" cy="948268"/>
          </a:xfrm>
        </p:grpSpPr>
        <p:sp>
          <p:nvSpPr>
            <p:cNvPr id="452" name="Rectangle 451">
              <a:extLst>
                <a:ext uri="{FF2B5EF4-FFF2-40B4-BE49-F238E27FC236}">
                  <a16:creationId xmlns:a16="http://schemas.microsoft.com/office/drawing/2014/main" id="{01B82F03-18F9-6D23-F0D5-6D2E568D93D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53" name="Rectangle 452">
              <a:extLst>
                <a:ext uri="{FF2B5EF4-FFF2-40B4-BE49-F238E27FC236}">
                  <a16:creationId xmlns:a16="http://schemas.microsoft.com/office/drawing/2014/main" id="{DD10B2C5-9A2F-4547-CC84-36F623C751D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4" name="Rectangle 453">
              <a:extLst>
                <a:ext uri="{FF2B5EF4-FFF2-40B4-BE49-F238E27FC236}">
                  <a16:creationId xmlns:a16="http://schemas.microsoft.com/office/drawing/2014/main" id="{C3B7C17E-62C7-4CBD-BB92-122894E9B4F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55" name="Rectangle 454">
              <a:extLst>
                <a:ext uri="{FF2B5EF4-FFF2-40B4-BE49-F238E27FC236}">
                  <a16:creationId xmlns:a16="http://schemas.microsoft.com/office/drawing/2014/main" id="{42A2D3A7-AA0B-C724-AA51-57826A93F17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6" name="Rectangle 455">
              <a:extLst>
                <a:ext uri="{FF2B5EF4-FFF2-40B4-BE49-F238E27FC236}">
                  <a16:creationId xmlns:a16="http://schemas.microsoft.com/office/drawing/2014/main" id="{E4A12283-7237-32F4-9ABD-C5E64C42DA6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7" name="Rectangle 456">
              <a:extLst>
                <a:ext uri="{FF2B5EF4-FFF2-40B4-BE49-F238E27FC236}">
                  <a16:creationId xmlns:a16="http://schemas.microsoft.com/office/drawing/2014/main" id="{11D501F4-6C4D-03B4-2759-A72FEA7D6E4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8" name="Rectangle 457">
              <a:extLst>
                <a:ext uri="{FF2B5EF4-FFF2-40B4-BE49-F238E27FC236}">
                  <a16:creationId xmlns:a16="http://schemas.microsoft.com/office/drawing/2014/main" id="{C6B471C2-226A-7FB0-1422-D501377EB09D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59" name="ZoneTexte 458">
            <a:extLst>
              <a:ext uri="{FF2B5EF4-FFF2-40B4-BE49-F238E27FC236}">
                <a16:creationId xmlns:a16="http://schemas.microsoft.com/office/drawing/2014/main" id="{04F35354-2028-F21E-A2FF-F6F28EB88098}"/>
              </a:ext>
            </a:extLst>
          </p:cNvPr>
          <p:cNvSpPr txBox="1"/>
          <p:nvPr/>
        </p:nvSpPr>
        <p:spPr>
          <a:xfrm>
            <a:off x="3916676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3LFL</a:t>
            </a:r>
          </a:p>
        </p:txBody>
      </p:sp>
      <p:grpSp>
        <p:nvGrpSpPr>
          <p:cNvPr id="460" name="Groupe 459">
            <a:extLst>
              <a:ext uri="{FF2B5EF4-FFF2-40B4-BE49-F238E27FC236}">
                <a16:creationId xmlns:a16="http://schemas.microsoft.com/office/drawing/2014/main" id="{59F617A9-0B95-6775-682A-FB8E172D6EC5}"/>
              </a:ext>
            </a:extLst>
          </p:cNvPr>
          <p:cNvGrpSpPr/>
          <p:nvPr/>
        </p:nvGrpSpPr>
        <p:grpSpPr>
          <a:xfrm>
            <a:off x="3916677" y="3595879"/>
            <a:ext cx="832611" cy="485506"/>
            <a:chOff x="835643" y="615163"/>
            <a:chExt cx="1665283" cy="948268"/>
          </a:xfrm>
        </p:grpSpPr>
        <p:sp>
          <p:nvSpPr>
            <p:cNvPr id="461" name="Rectangle 460">
              <a:extLst>
                <a:ext uri="{FF2B5EF4-FFF2-40B4-BE49-F238E27FC236}">
                  <a16:creationId xmlns:a16="http://schemas.microsoft.com/office/drawing/2014/main" id="{1082D105-217E-398D-1E5A-DD803D4FD48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62" name="Rectangle 461">
              <a:extLst>
                <a:ext uri="{FF2B5EF4-FFF2-40B4-BE49-F238E27FC236}">
                  <a16:creationId xmlns:a16="http://schemas.microsoft.com/office/drawing/2014/main" id="{BA513C75-CC8D-F69F-E5A0-5FA7F00FD1B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3" name="Rectangle 462">
              <a:extLst>
                <a:ext uri="{FF2B5EF4-FFF2-40B4-BE49-F238E27FC236}">
                  <a16:creationId xmlns:a16="http://schemas.microsoft.com/office/drawing/2014/main" id="{8DFBE9D8-8A20-27CA-DFC7-C76C74DDBA0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64" name="Rectangle 463">
              <a:extLst>
                <a:ext uri="{FF2B5EF4-FFF2-40B4-BE49-F238E27FC236}">
                  <a16:creationId xmlns:a16="http://schemas.microsoft.com/office/drawing/2014/main" id="{39A9F8E2-3532-D4A4-09B0-60E860511C4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5" name="Rectangle 464">
              <a:extLst>
                <a:ext uri="{FF2B5EF4-FFF2-40B4-BE49-F238E27FC236}">
                  <a16:creationId xmlns:a16="http://schemas.microsoft.com/office/drawing/2014/main" id="{A46404D4-12F8-7D47-BDB8-362AAC06896D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6" name="Rectangle 465">
              <a:extLst>
                <a:ext uri="{FF2B5EF4-FFF2-40B4-BE49-F238E27FC236}">
                  <a16:creationId xmlns:a16="http://schemas.microsoft.com/office/drawing/2014/main" id="{3C3C3030-E109-6402-28F3-7BF1D84623C5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7" name="Rectangle 466">
              <a:extLst>
                <a:ext uri="{FF2B5EF4-FFF2-40B4-BE49-F238E27FC236}">
                  <a16:creationId xmlns:a16="http://schemas.microsoft.com/office/drawing/2014/main" id="{340810D3-90A4-C5FC-3597-F9ABB1C2AAF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68" name="ZoneTexte 467">
            <a:extLst>
              <a:ext uri="{FF2B5EF4-FFF2-40B4-BE49-F238E27FC236}">
                <a16:creationId xmlns:a16="http://schemas.microsoft.com/office/drawing/2014/main" id="{59B199ED-B68D-EBF9-B2EB-69C6D60AF552}"/>
              </a:ext>
            </a:extLst>
          </p:cNvPr>
          <p:cNvSpPr txBox="1"/>
          <p:nvPr/>
        </p:nvSpPr>
        <p:spPr>
          <a:xfrm>
            <a:off x="3934591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3FLF</a:t>
            </a:r>
          </a:p>
        </p:txBody>
      </p:sp>
      <p:grpSp>
        <p:nvGrpSpPr>
          <p:cNvPr id="469" name="Groupe 468">
            <a:extLst>
              <a:ext uri="{FF2B5EF4-FFF2-40B4-BE49-F238E27FC236}">
                <a16:creationId xmlns:a16="http://schemas.microsoft.com/office/drawing/2014/main" id="{7E81D5F6-6012-1E31-0804-FFA424DA1C70}"/>
              </a:ext>
            </a:extLst>
          </p:cNvPr>
          <p:cNvGrpSpPr/>
          <p:nvPr/>
        </p:nvGrpSpPr>
        <p:grpSpPr>
          <a:xfrm>
            <a:off x="3934591" y="4388855"/>
            <a:ext cx="832611" cy="485506"/>
            <a:chOff x="835643" y="615163"/>
            <a:chExt cx="1665283" cy="948268"/>
          </a:xfrm>
        </p:grpSpPr>
        <p:sp>
          <p:nvSpPr>
            <p:cNvPr id="470" name="Rectangle 469">
              <a:extLst>
                <a:ext uri="{FF2B5EF4-FFF2-40B4-BE49-F238E27FC236}">
                  <a16:creationId xmlns:a16="http://schemas.microsoft.com/office/drawing/2014/main" id="{423C8622-810E-B161-6909-F30E016E382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71" name="Rectangle 470">
              <a:extLst>
                <a:ext uri="{FF2B5EF4-FFF2-40B4-BE49-F238E27FC236}">
                  <a16:creationId xmlns:a16="http://schemas.microsoft.com/office/drawing/2014/main" id="{DFDEF42B-4E20-7B40-F402-A9BD7022559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2" name="Rectangle 471">
              <a:extLst>
                <a:ext uri="{FF2B5EF4-FFF2-40B4-BE49-F238E27FC236}">
                  <a16:creationId xmlns:a16="http://schemas.microsoft.com/office/drawing/2014/main" id="{421CD323-861F-73D8-FA3B-E24FB3D3DC0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73" name="Rectangle 472">
              <a:extLst>
                <a:ext uri="{FF2B5EF4-FFF2-40B4-BE49-F238E27FC236}">
                  <a16:creationId xmlns:a16="http://schemas.microsoft.com/office/drawing/2014/main" id="{BF96893E-E990-BC60-CA45-D00B788091F1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4" name="Rectangle 473">
              <a:extLst>
                <a:ext uri="{FF2B5EF4-FFF2-40B4-BE49-F238E27FC236}">
                  <a16:creationId xmlns:a16="http://schemas.microsoft.com/office/drawing/2014/main" id="{95CD1F2E-61A5-351B-DD56-CF950EA6E44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5" name="Rectangle 474">
              <a:extLst>
                <a:ext uri="{FF2B5EF4-FFF2-40B4-BE49-F238E27FC236}">
                  <a16:creationId xmlns:a16="http://schemas.microsoft.com/office/drawing/2014/main" id="{2F357C6A-7A16-2840-84B0-CF47F770B8C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6" name="Rectangle 475">
              <a:extLst>
                <a:ext uri="{FF2B5EF4-FFF2-40B4-BE49-F238E27FC236}">
                  <a16:creationId xmlns:a16="http://schemas.microsoft.com/office/drawing/2014/main" id="{B10C5CA2-0DED-4CA9-62F4-2C1ECF4F2D5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77" name="ZoneTexte 476">
            <a:extLst>
              <a:ext uri="{FF2B5EF4-FFF2-40B4-BE49-F238E27FC236}">
                <a16:creationId xmlns:a16="http://schemas.microsoft.com/office/drawing/2014/main" id="{82559FEE-AFB8-E57E-CAAF-064400CED526}"/>
              </a:ext>
            </a:extLst>
          </p:cNvPr>
          <p:cNvSpPr txBox="1"/>
          <p:nvPr/>
        </p:nvSpPr>
        <p:spPr>
          <a:xfrm>
            <a:off x="3938207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3LIL</a:t>
            </a:r>
          </a:p>
        </p:txBody>
      </p:sp>
      <p:grpSp>
        <p:nvGrpSpPr>
          <p:cNvPr id="478" name="Groupe 477">
            <a:extLst>
              <a:ext uri="{FF2B5EF4-FFF2-40B4-BE49-F238E27FC236}">
                <a16:creationId xmlns:a16="http://schemas.microsoft.com/office/drawing/2014/main" id="{BF71A1DB-CE93-C68F-FB6D-6E85F9A4FCD8}"/>
              </a:ext>
            </a:extLst>
          </p:cNvPr>
          <p:cNvGrpSpPr/>
          <p:nvPr/>
        </p:nvGrpSpPr>
        <p:grpSpPr>
          <a:xfrm>
            <a:off x="3938208" y="5192500"/>
            <a:ext cx="832611" cy="485506"/>
            <a:chOff x="835643" y="615163"/>
            <a:chExt cx="1665283" cy="948268"/>
          </a:xfrm>
        </p:grpSpPr>
        <p:sp>
          <p:nvSpPr>
            <p:cNvPr id="479" name="Rectangle 478">
              <a:extLst>
                <a:ext uri="{FF2B5EF4-FFF2-40B4-BE49-F238E27FC236}">
                  <a16:creationId xmlns:a16="http://schemas.microsoft.com/office/drawing/2014/main" id="{6B7A759C-FD0A-E443-59F0-8E55DC390E30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80" name="Rectangle 479">
              <a:extLst>
                <a:ext uri="{FF2B5EF4-FFF2-40B4-BE49-F238E27FC236}">
                  <a16:creationId xmlns:a16="http://schemas.microsoft.com/office/drawing/2014/main" id="{16DB6C7A-772D-C8C7-BDD9-E11770AA9D9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1" name="Rectangle 480">
              <a:extLst>
                <a:ext uri="{FF2B5EF4-FFF2-40B4-BE49-F238E27FC236}">
                  <a16:creationId xmlns:a16="http://schemas.microsoft.com/office/drawing/2014/main" id="{90FB140C-259E-6D8B-5013-F3CDCA9C0F37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82" name="Rectangle 481">
              <a:extLst>
                <a:ext uri="{FF2B5EF4-FFF2-40B4-BE49-F238E27FC236}">
                  <a16:creationId xmlns:a16="http://schemas.microsoft.com/office/drawing/2014/main" id="{BF6EBE95-C399-FE11-9DCB-A8BC162CDA6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3" name="Rectangle 482">
              <a:extLst>
                <a:ext uri="{FF2B5EF4-FFF2-40B4-BE49-F238E27FC236}">
                  <a16:creationId xmlns:a16="http://schemas.microsoft.com/office/drawing/2014/main" id="{EC52C699-08D1-288C-82E7-2D2281E920E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4" name="Rectangle 483">
              <a:extLst>
                <a:ext uri="{FF2B5EF4-FFF2-40B4-BE49-F238E27FC236}">
                  <a16:creationId xmlns:a16="http://schemas.microsoft.com/office/drawing/2014/main" id="{FB312020-753B-DF8C-DA3D-E0D6C1BCA5A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5" name="Rectangle 484">
              <a:extLst>
                <a:ext uri="{FF2B5EF4-FFF2-40B4-BE49-F238E27FC236}">
                  <a16:creationId xmlns:a16="http://schemas.microsoft.com/office/drawing/2014/main" id="{90B5A823-04FA-0D84-C82D-00F9076DFFD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88" name="ZoneTexte 487">
            <a:extLst>
              <a:ext uri="{FF2B5EF4-FFF2-40B4-BE49-F238E27FC236}">
                <a16:creationId xmlns:a16="http://schemas.microsoft.com/office/drawing/2014/main" id="{F387EC33-9966-8278-C4BC-145FF5570B1E}"/>
              </a:ext>
            </a:extLst>
          </p:cNvPr>
          <p:cNvSpPr txBox="1"/>
          <p:nvPr/>
        </p:nvSpPr>
        <p:spPr>
          <a:xfrm>
            <a:off x="5097649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3AF0</a:t>
            </a:r>
          </a:p>
        </p:txBody>
      </p:sp>
      <p:grpSp>
        <p:nvGrpSpPr>
          <p:cNvPr id="489" name="Groupe 488">
            <a:extLst>
              <a:ext uri="{FF2B5EF4-FFF2-40B4-BE49-F238E27FC236}">
                <a16:creationId xmlns:a16="http://schemas.microsoft.com/office/drawing/2014/main" id="{F4CD372D-E7C3-E5E1-F848-B4CA7F3AAB4D}"/>
              </a:ext>
            </a:extLst>
          </p:cNvPr>
          <p:cNvGrpSpPr/>
          <p:nvPr/>
        </p:nvGrpSpPr>
        <p:grpSpPr>
          <a:xfrm>
            <a:off x="5097650" y="1198211"/>
            <a:ext cx="832611" cy="485506"/>
            <a:chOff x="835643" y="615163"/>
            <a:chExt cx="1665283" cy="948268"/>
          </a:xfrm>
        </p:grpSpPr>
        <p:sp>
          <p:nvSpPr>
            <p:cNvPr id="490" name="Rectangle 489">
              <a:extLst>
                <a:ext uri="{FF2B5EF4-FFF2-40B4-BE49-F238E27FC236}">
                  <a16:creationId xmlns:a16="http://schemas.microsoft.com/office/drawing/2014/main" id="{00591F10-9B80-77F1-C764-B06F598F1D3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91" name="Rectangle 490">
              <a:extLst>
                <a:ext uri="{FF2B5EF4-FFF2-40B4-BE49-F238E27FC236}">
                  <a16:creationId xmlns:a16="http://schemas.microsoft.com/office/drawing/2014/main" id="{4733E77C-DD83-C2F7-6029-9605780838A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2" name="Rectangle 491">
              <a:extLst>
                <a:ext uri="{FF2B5EF4-FFF2-40B4-BE49-F238E27FC236}">
                  <a16:creationId xmlns:a16="http://schemas.microsoft.com/office/drawing/2014/main" id="{2590147B-313E-279F-7D16-2C2827D3B39D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93" name="Rectangle 492">
              <a:extLst>
                <a:ext uri="{FF2B5EF4-FFF2-40B4-BE49-F238E27FC236}">
                  <a16:creationId xmlns:a16="http://schemas.microsoft.com/office/drawing/2014/main" id="{DECA26A3-04B8-D02E-50C4-AD674E761B6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4" name="Rectangle 493">
              <a:extLst>
                <a:ext uri="{FF2B5EF4-FFF2-40B4-BE49-F238E27FC236}">
                  <a16:creationId xmlns:a16="http://schemas.microsoft.com/office/drawing/2014/main" id="{6414A945-D13E-0FE6-6310-833953E02495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5" name="Rectangle 494">
              <a:extLst>
                <a:ext uri="{FF2B5EF4-FFF2-40B4-BE49-F238E27FC236}">
                  <a16:creationId xmlns:a16="http://schemas.microsoft.com/office/drawing/2014/main" id="{67292DB8-AB73-FA95-C89B-EA8719450B7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6" name="Rectangle 495">
              <a:extLst>
                <a:ext uri="{FF2B5EF4-FFF2-40B4-BE49-F238E27FC236}">
                  <a16:creationId xmlns:a16="http://schemas.microsoft.com/office/drawing/2014/main" id="{F6520194-4F78-7F56-702A-D26E47D8527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97" name="ZoneTexte 496">
            <a:extLst>
              <a:ext uri="{FF2B5EF4-FFF2-40B4-BE49-F238E27FC236}">
                <a16:creationId xmlns:a16="http://schemas.microsoft.com/office/drawing/2014/main" id="{36B04072-8E48-7C31-31B3-7EF9921E9568}"/>
              </a:ext>
            </a:extLst>
          </p:cNvPr>
          <p:cNvSpPr txBox="1"/>
          <p:nvPr/>
        </p:nvSpPr>
        <p:spPr>
          <a:xfrm>
            <a:off x="5101266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30FA</a:t>
            </a:r>
          </a:p>
        </p:txBody>
      </p:sp>
      <p:grpSp>
        <p:nvGrpSpPr>
          <p:cNvPr id="498" name="Groupe 497">
            <a:extLst>
              <a:ext uri="{FF2B5EF4-FFF2-40B4-BE49-F238E27FC236}">
                <a16:creationId xmlns:a16="http://schemas.microsoft.com/office/drawing/2014/main" id="{B713EB56-50FD-DD6F-382B-1AF46CBE6A50}"/>
              </a:ext>
            </a:extLst>
          </p:cNvPr>
          <p:cNvGrpSpPr/>
          <p:nvPr/>
        </p:nvGrpSpPr>
        <p:grpSpPr>
          <a:xfrm>
            <a:off x="5101267" y="2001856"/>
            <a:ext cx="832611" cy="485506"/>
            <a:chOff x="835643" y="615163"/>
            <a:chExt cx="1665283" cy="948268"/>
          </a:xfrm>
        </p:grpSpPr>
        <p:sp>
          <p:nvSpPr>
            <p:cNvPr id="499" name="Rectangle 498">
              <a:extLst>
                <a:ext uri="{FF2B5EF4-FFF2-40B4-BE49-F238E27FC236}">
                  <a16:creationId xmlns:a16="http://schemas.microsoft.com/office/drawing/2014/main" id="{EB06A94F-2ECC-26C2-A150-6D2861D4B858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00" name="Rectangle 499">
              <a:extLst>
                <a:ext uri="{FF2B5EF4-FFF2-40B4-BE49-F238E27FC236}">
                  <a16:creationId xmlns:a16="http://schemas.microsoft.com/office/drawing/2014/main" id="{3EA9F8E1-1DD1-3293-CF3D-20B7D35A8B6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1" name="Rectangle 500">
              <a:extLst>
                <a:ext uri="{FF2B5EF4-FFF2-40B4-BE49-F238E27FC236}">
                  <a16:creationId xmlns:a16="http://schemas.microsoft.com/office/drawing/2014/main" id="{35526FAC-7F04-4272-DF4D-F7E81B8F4AD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02" name="Rectangle 501">
              <a:extLst>
                <a:ext uri="{FF2B5EF4-FFF2-40B4-BE49-F238E27FC236}">
                  <a16:creationId xmlns:a16="http://schemas.microsoft.com/office/drawing/2014/main" id="{97F4169C-F04A-D39A-6253-53F742E2000F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3" name="Rectangle 502">
              <a:extLst>
                <a:ext uri="{FF2B5EF4-FFF2-40B4-BE49-F238E27FC236}">
                  <a16:creationId xmlns:a16="http://schemas.microsoft.com/office/drawing/2014/main" id="{A1D874DB-6E09-50CD-D5E1-DD597AD53F6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4" name="Rectangle 503">
              <a:extLst>
                <a:ext uri="{FF2B5EF4-FFF2-40B4-BE49-F238E27FC236}">
                  <a16:creationId xmlns:a16="http://schemas.microsoft.com/office/drawing/2014/main" id="{04E606D7-CE0C-70E5-8253-51A8D3127CB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5" name="Rectangle 504">
              <a:extLst>
                <a:ext uri="{FF2B5EF4-FFF2-40B4-BE49-F238E27FC236}">
                  <a16:creationId xmlns:a16="http://schemas.microsoft.com/office/drawing/2014/main" id="{B540A9FA-CF20-DFFF-056B-C93654471DEE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06" name="ZoneTexte 505">
            <a:extLst>
              <a:ext uri="{FF2B5EF4-FFF2-40B4-BE49-F238E27FC236}">
                <a16:creationId xmlns:a16="http://schemas.microsoft.com/office/drawing/2014/main" id="{96B4AAE6-5E52-55F7-12C0-697070493A50}"/>
              </a:ext>
            </a:extLst>
          </p:cNvPr>
          <p:cNvSpPr txBox="1"/>
          <p:nvPr/>
        </p:nvSpPr>
        <p:spPr>
          <a:xfrm>
            <a:off x="5099323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3CI0</a:t>
            </a:r>
          </a:p>
        </p:txBody>
      </p:sp>
      <p:grpSp>
        <p:nvGrpSpPr>
          <p:cNvPr id="507" name="Groupe 506">
            <a:extLst>
              <a:ext uri="{FF2B5EF4-FFF2-40B4-BE49-F238E27FC236}">
                <a16:creationId xmlns:a16="http://schemas.microsoft.com/office/drawing/2014/main" id="{80E2BEA5-13F5-3AEC-E41F-EE548DF0D32A}"/>
              </a:ext>
            </a:extLst>
          </p:cNvPr>
          <p:cNvGrpSpPr/>
          <p:nvPr/>
        </p:nvGrpSpPr>
        <p:grpSpPr>
          <a:xfrm>
            <a:off x="5099324" y="2792234"/>
            <a:ext cx="832611" cy="485506"/>
            <a:chOff x="835643" y="615163"/>
            <a:chExt cx="1665283" cy="948268"/>
          </a:xfrm>
        </p:grpSpPr>
        <p:sp>
          <p:nvSpPr>
            <p:cNvPr id="508" name="Rectangle 507">
              <a:extLst>
                <a:ext uri="{FF2B5EF4-FFF2-40B4-BE49-F238E27FC236}">
                  <a16:creationId xmlns:a16="http://schemas.microsoft.com/office/drawing/2014/main" id="{FB8B29A6-AA7A-BFC5-1BC7-EF0DC795571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09" name="Rectangle 508">
              <a:extLst>
                <a:ext uri="{FF2B5EF4-FFF2-40B4-BE49-F238E27FC236}">
                  <a16:creationId xmlns:a16="http://schemas.microsoft.com/office/drawing/2014/main" id="{455B98F2-4F0F-B026-E79A-19CA01CA584A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0" name="Rectangle 509">
              <a:extLst>
                <a:ext uri="{FF2B5EF4-FFF2-40B4-BE49-F238E27FC236}">
                  <a16:creationId xmlns:a16="http://schemas.microsoft.com/office/drawing/2014/main" id="{E4DA46DD-FCEC-73BD-01D1-7849B7F84C9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11" name="Rectangle 510">
              <a:extLst>
                <a:ext uri="{FF2B5EF4-FFF2-40B4-BE49-F238E27FC236}">
                  <a16:creationId xmlns:a16="http://schemas.microsoft.com/office/drawing/2014/main" id="{12AD750A-9064-D57A-5866-F60BA9F5695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2" name="Rectangle 511">
              <a:extLst>
                <a:ext uri="{FF2B5EF4-FFF2-40B4-BE49-F238E27FC236}">
                  <a16:creationId xmlns:a16="http://schemas.microsoft.com/office/drawing/2014/main" id="{34D23E84-73A1-8EE1-5F9F-429072B5703B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3" name="Rectangle 512">
              <a:extLst>
                <a:ext uri="{FF2B5EF4-FFF2-40B4-BE49-F238E27FC236}">
                  <a16:creationId xmlns:a16="http://schemas.microsoft.com/office/drawing/2014/main" id="{D59EAB90-A55C-97F9-46F3-4F33C902809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4" name="Rectangle 513">
              <a:extLst>
                <a:ext uri="{FF2B5EF4-FFF2-40B4-BE49-F238E27FC236}">
                  <a16:creationId xmlns:a16="http://schemas.microsoft.com/office/drawing/2014/main" id="{775936AE-D5F7-0DB0-B6EF-6FBBBECFCC2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15" name="ZoneTexte 514">
            <a:extLst>
              <a:ext uri="{FF2B5EF4-FFF2-40B4-BE49-F238E27FC236}">
                <a16:creationId xmlns:a16="http://schemas.microsoft.com/office/drawing/2014/main" id="{1896EC83-ED19-4886-9A06-6B9C998462F9}"/>
              </a:ext>
            </a:extLst>
          </p:cNvPr>
          <p:cNvSpPr txBox="1"/>
          <p:nvPr/>
        </p:nvSpPr>
        <p:spPr>
          <a:xfrm>
            <a:off x="5102940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3LI0</a:t>
            </a:r>
          </a:p>
        </p:txBody>
      </p:sp>
      <p:grpSp>
        <p:nvGrpSpPr>
          <p:cNvPr id="516" name="Groupe 515">
            <a:extLst>
              <a:ext uri="{FF2B5EF4-FFF2-40B4-BE49-F238E27FC236}">
                <a16:creationId xmlns:a16="http://schemas.microsoft.com/office/drawing/2014/main" id="{CADC33E9-F8CB-BE7B-0B8F-F5F0A056E730}"/>
              </a:ext>
            </a:extLst>
          </p:cNvPr>
          <p:cNvGrpSpPr/>
          <p:nvPr/>
        </p:nvGrpSpPr>
        <p:grpSpPr>
          <a:xfrm>
            <a:off x="5102940" y="3595879"/>
            <a:ext cx="832611" cy="485506"/>
            <a:chOff x="835643" y="615163"/>
            <a:chExt cx="1665283" cy="948268"/>
          </a:xfrm>
        </p:grpSpPr>
        <p:sp>
          <p:nvSpPr>
            <p:cNvPr id="517" name="Rectangle 516">
              <a:extLst>
                <a:ext uri="{FF2B5EF4-FFF2-40B4-BE49-F238E27FC236}">
                  <a16:creationId xmlns:a16="http://schemas.microsoft.com/office/drawing/2014/main" id="{590F8241-375F-F8A7-474A-D519277A83BC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18" name="Rectangle 517">
              <a:extLst>
                <a:ext uri="{FF2B5EF4-FFF2-40B4-BE49-F238E27FC236}">
                  <a16:creationId xmlns:a16="http://schemas.microsoft.com/office/drawing/2014/main" id="{ABB9DF00-E98A-7092-7F81-D07DD7131978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9" name="Rectangle 518">
              <a:extLst>
                <a:ext uri="{FF2B5EF4-FFF2-40B4-BE49-F238E27FC236}">
                  <a16:creationId xmlns:a16="http://schemas.microsoft.com/office/drawing/2014/main" id="{287511C2-B99D-9BC6-7743-72F707B8829F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20" name="Rectangle 519">
              <a:extLst>
                <a:ext uri="{FF2B5EF4-FFF2-40B4-BE49-F238E27FC236}">
                  <a16:creationId xmlns:a16="http://schemas.microsoft.com/office/drawing/2014/main" id="{DD6CFA74-96BB-4C4D-94C1-10EE1AC2E7A6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1" name="Rectangle 520">
              <a:extLst>
                <a:ext uri="{FF2B5EF4-FFF2-40B4-BE49-F238E27FC236}">
                  <a16:creationId xmlns:a16="http://schemas.microsoft.com/office/drawing/2014/main" id="{DB6EF8B6-4582-A370-E800-E08A875FA8B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2" name="Rectangle 521">
              <a:extLst>
                <a:ext uri="{FF2B5EF4-FFF2-40B4-BE49-F238E27FC236}">
                  <a16:creationId xmlns:a16="http://schemas.microsoft.com/office/drawing/2014/main" id="{C8C441D3-16AE-D9EE-087C-8F863873772A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3" name="Rectangle 522">
              <a:extLst>
                <a:ext uri="{FF2B5EF4-FFF2-40B4-BE49-F238E27FC236}">
                  <a16:creationId xmlns:a16="http://schemas.microsoft.com/office/drawing/2014/main" id="{BA56CBAC-B8FF-D9BE-D770-92F3930E5A2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24" name="ZoneTexte 523">
            <a:extLst>
              <a:ext uri="{FF2B5EF4-FFF2-40B4-BE49-F238E27FC236}">
                <a16:creationId xmlns:a16="http://schemas.microsoft.com/office/drawing/2014/main" id="{98EA9625-6235-3962-2883-B3F407231FBE}"/>
              </a:ext>
            </a:extLst>
          </p:cNvPr>
          <p:cNvSpPr txBox="1"/>
          <p:nvPr/>
        </p:nvSpPr>
        <p:spPr>
          <a:xfrm>
            <a:off x="5120854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30IC</a:t>
            </a:r>
          </a:p>
        </p:txBody>
      </p:sp>
      <p:grpSp>
        <p:nvGrpSpPr>
          <p:cNvPr id="525" name="Groupe 524">
            <a:extLst>
              <a:ext uri="{FF2B5EF4-FFF2-40B4-BE49-F238E27FC236}">
                <a16:creationId xmlns:a16="http://schemas.microsoft.com/office/drawing/2014/main" id="{747EC7E8-8700-E26F-CDA6-CDEC20F7FDF0}"/>
              </a:ext>
            </a:extLst>
          </p:cNvPr>
          <p:cNvGrpSpPr/>
          <p:nvPr/>
        </p:nvGrpSpPr>
        <p:grpSpPr>
          <a:xfrm>
            <a:off x="5120855" y="4388855"/>
            <a:ext cx="832611" cy="485506"/>
            <a:chOff x="835643" y="615163"/>
            <a:chExt cx="1665283" cy="948268"/>
          </a:xfrm>
        </p:grpSpPr>
        <p:sp>
          <p:nvSpPr>
            <p:cNvPr id="526" name="Rectangle 525">
              <a:extLst>
                <a:ext uri="{FF2B5EF4-FFF2-40B4-BE49-F238E27FC236}">
                  <a16:creationId xmlns:a16="http://schemas.microsoft.com/office/drawing/2014/main" id="{EC7A8C49-1580-4848-89C6-73A2E7EB9518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27" name="Rectangle 526">
              <a:extLst>
                <a:ext uri="{FF2B5EF4-FFF2-40B4-BE49-F238E27FC236}">
                  <a16:creationId xmlns:a16="http://schemas.microsoft.com/office/drawing/2014/main" id="{38F1C7EB-7AF7-5214-3C7E-A44BA1A6A67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8" name="Rectangle 527">
              <a:extLst>
                <a:ext uri="{FF2B5EF4-FFF2-40B4-BE49-F238E27FC236}">
                  <a16:creationId xmlns:a16="http://schemas.microsoft.com/office/drawing/2014/main" id="{3908DDAB-0223-55C8-B9EE-A4B8FF929E4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29" name="Rectangle 528">
              <a:extLst>
                <a:ext uri="{FF2B5EF4-FFF2-40B4-BE49-F238E27FC236}">
                  <a16:creationId xmlns:a16="http://schemas.microsoft.com/office/drawing/2014/main" id="{5C3D4D3C-08DF-4AA3-4A33-BA25781B3316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0" name="Rectangle 529">
              <a:extLst>
                <a:ext uri="{FF2B5EF4-FFF2-40B4-BE49-F238E27FC236}">
                  <a16:creationId xmlns:a16="http://schemas.microsoft.com/office/drawing/2014/main" id="{C0F27293-526F-D1A1-9B90-99C35823978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1" name="Rectangle 530">
              <a:extLst>
                <a:ext uri="{FF2B5EF4-FFF2-40B4-BE49-F238E27FC236}">
                  <a16:creationId xmlns:a16="http://schemas.microsoft.com/office/drawing/2014/main" id="{31AF7B1A-A71B-F677-A2D0-40AE0E9486E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2" name="Rectangle 531">
              <a:extLst>
                <a:ext uri="{FF2B5EF4-FFF2-40B4-BE49-F238E27FC236}">
                  <a16:creationId xmlns:a16="http://schemas.microsoft.com/office/drawing/2014/main" id="{CD07D8E2-DDE1-2795-BF57-460AA04E12C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33" name="ZoneTexte 532">
            <a:extLst>
              <a:ext uri="{FF2B5EF4-FFF2-40B4-BE49-F238E27FC236}">
                <a16:creationId xmlns:a16="http://schemas.microsoft.com/office/drawing/2014/main" id="{EBBA689B-975F-B86E-26FB-52156E90F27A}"/>
              </a:ext>
            </a:extLst>
          </p:cNvPr>
          <p:cNvSpPr txBox="1"/>
          <p:nvPr/>
        </p:nvSpPr>
        <p:spPr>
          <a:xfrm>
            <a:off x="5124471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30IL</a:t>
            </a:r>
          </a:p>
        </p:txBody>
      </p:sp>
      <p:grpSp>
        <p:nvGrpSpPr>
          <p:cNvPr id="534" name="Groupe 533">
            <a:extLst>
              <a:ext uri="{FF2B5EF4-FFF2-40B4-BE49-F238E27FC236}">
                <a16:creationId xmlns:a16="http://schemas.microsoft.com/office/drawing/2014/main" id="{79344D46-7565-011F-5BC2-AFC97D73AA45}"/>
              </a:ext>
            </a:extLst>
          </p:cNvPr>
          <p:cNvGrpSpPr/>
          <p:nvPr/>
        </p:nvGrpSpPr>
        <p:grpSpPr>
          <a:xfrm>
            <a:off x="5124472" y="5192500"/>
            <a:ext cx="832611" cy="485506"/>
            <a:chOff x="835643" y="615163"/>
            <a:chExt cx="1665283" cy="948268"/>
          </a:xfrm>
        </p:grpSpPr>
        <p:sp>
          <p:nvSpPr>
            <p:cNvPr id="535" name="Rectangle 534">
              <a:extLst>
                <a:ext uri="{FF2B5EF4-FFF2-40B4-BE49-F238E27FC236}">
                  <a16:creationId xmlns:a16="http://schemas.microsoft.com/office/drawing/2014/main" id="{49E1250D-9D35-51D5-5C27-0C3F8DA5579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36" name="Rectangle 535">
              <a:extLst>
                <a:ext uri="{FF2B5EF4-FFF2-40B4-BE49-F238E27FC236}">
                  <a16:creationId xmlns:a16="http://schemas.microsoft.com/office/drawing/2014/main" id="{071F8691-3C4C-99C7-1EF5-7D4A4FFCA7CA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7" name="Rectangle 536">
              <a:extLst>
                <a:ext uri="{FF2B5EF4-FFF2-40B4-BE49-F238E27FC236}">
                  <a16:creationId xmlns:a16="http://schemas.microsoft.com/office/drawing/2014/main" id="{9051E438-0F07-E530-0DD0-B43B1AACF94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38" name="Rectangle 537">
              <a:extLst>
                <a:ext uri="{FF2B5EF4-FFF2-40B4-BE49-F238E27FC236}">
                  <a16:creationId xmlns:a16="http://schemas.microsoft.com/office/drawing/2014/main" id="{85774F0C-ACF5-40EA-87C2-C1B2566B899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9" name="Rectangle 538">
              <a:extLst>
                <a:ext uri="{FF2B5EF4-FFF2-40B4-BE49-F238E27FC236}">
                  <a16:creationId xmlns:a16="http://schemas.microsoft.com/office/drawing/2014/main" id="{CA6C2B6F-A51B-13EA-FD5B-074201C81F1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0" name="Rectangle 539">
              <a:extLst>
                <a:ext uri="{FF2B5EF4-FFF2-40B4-BE49-F238E27FC236}">
                  <a16:creationId xmlns:a16="http://schemas.microsoft.com/office/drawing/2014/main" id="{95E86F39-010E-7671-2D0A-CC068DBAA00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1" name="Rectangle 540">
              <a:extLst>
                <a:ext uri="{FF2B5EF4-FFF2-40B4-BE49-F238E27FC236}">
                  <a16:creationId xmlns:a16="http://schemas.microsoft.com/office/drawing/2014/main" id="{BBC46AF3-8C0D-DFD0-D549-4C06E86FF7E0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42" name="ZoneTexte 541">
            <a:extLst>
              <a:ext uri="{FF2B5EF4-FFF2-40B4-BE49-F238E27FC236}">
                <a16:creationId xmlns:a16="http://schemas.microsoft.com/office/drawing/2014/main" id="{23043160-A560-FBE4-778A-016C9F78ABC0}"/>
              </a:ext>
            </a:extLst>
          </p:cNvPr>
          <p:cNvSpPr txBox="1"/>
          <p:nvPr/>
        </p:nvSpPr>
        <p:spPr>
          <a:xfrm>
            <a:off x="6266165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4CIC</a:t>
            </a:r>
          </a:p>
        </p:txBody>
      </p:sp>
      <p:grpSp>
        <p:nvGrpSpPr>
          <p:cNvPr id="543" name="Groupe 542">
            <a:extLst>
              <a:ext uri="{FF2B5EF4-FFF2-40B4-BE49-F238E27FC236}">
                <a16:creationId xmlns:a16="http://schemas.microsoft.com/office/drawing/2014/main" id="{141ECB00-D34B-CAEC-0BE3-CBDC9BEDBDBC}"/>
              </a:ext>
            </a:extLst>
          </p:cNvPr>
          <p:cNvGrpSpPr/>
          <p:nvPr/>
        </p:nvGrpSpPr>
        <p:grpSpPr>
          <a:xfrm>
            <a:off x="6266166" y="1198211"/>
            <a:ext cx="832611" cy="485506"/>
            <a:chOff x="835643" y="615163"/>
            <a:chExt cx="1665283" cy="948268"/>
          </a:xfrm>
        </p:grpSpPr>
        <p:sp>
          <p:nvSpPr>
            <p:cNvPr id="544" name="Rectangle 543">
              <a:extLst>
                <a:ext uri="{FF2B5EF4-FFF2-40B4-BE49-F238E27FC236}">
                  <a16:creationId xmlns:a16="http://schemas.microsoft.com/office/drawing/2014/main" id="{56A26BA2-20B8-D01F-35CA-5A283A07ADF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45" name="Rectangle 544">
              <a:extLst>
                <a:ext uri="{FF2B5EF4-FFF2-40B4-BE49-F238E27FC236}">
                  <a16:creationId xmlns:a16="http://schemas.microsoft.com/office/drawing/2014/main" id="{0015B649-C943-3C22-F0FE-D171AF066DA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6" name="Rectangle 545">
              <a:extLst>
                <a:ext uri="{FF2B5EF4-FFF2-40B4-BE49-F238E27FC236}">
                  <a16:creationId xmlns:a16="http://schemas.microsoft.com/office/drawing/2014/main" id="{F7553AC4-7E2D-9373-6F8E-400A8AD0661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47" name="Rectangle 546">
              <a:extLst>
                <a:ext uri="{FF2B5EF4-FFF2-40B4-BE49-F238E27FC236}">
                  <a16:creationId xmlns:a16="http://schemas.microsoft.com/office/drawing/2014/main" id="{7A830F0F-C5E7-5618-BE67-676CE76AB81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8" name="Rectangle 547">
              <a:extLst>
                <a:ext uri="{FF2B5EF4-FFF2-40B4-BE49-F238E27FC236}">
                  <a16:creationId xmlns:a16="http://schemas.microsoft.com/office/drawing/2014/main" id="{15E732A6-A8F2-49C3-BE63-9FE082DBD1EB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9" name="Rectangle 548">
              <a:extLst>
                <a:ext uri="{FF2B5EF4-FFF2-40B4-BE49-F238E27FC236}">
                  <a16:creationId xmlns:a16="http://schemas.microsoft.com/office/drawing/2014/main" id="{8684EEBD-D2E3-F1BF-4EBD-D1E8F59EEA8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0" name="Rectangle 549">
              <a:extLst>
                <a:ext uri="{FF2B5EF4-FFF2-40B4-BE49-F238E27FC236}">
                  <a16:creationId xmlns:a16="http://schemas.microsoft.com/office/drawing/2014/main" id="{8BCDBA00-D5AE-24CE-C7C2-C0F8B35815F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51" name="ZoneTexte 550">
            <a:extLst>
              <a:ext uri="{FF2B5EF4-FFF2-40B4-BE49-F238E27FC236}">
                <a16:creationId xmlns:a16="http://schemas.microsoft.com/office/drawing/2014/main" id="{B65670EC-C8D9-C7A1-5A61-3CFD91207710}"/>
              </a:ext>
            </a:extLst>
          </p:cNvPr>
          <p:cNvSpPr txBox="1"/>
          <p:nvPr/>
        </p:nvSpPr>
        <p:spPr>
          <a:xfrm>
            <a:off x="6269781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4CIL</a:t>
            </a:r>
          </a:p>
        </p:txBody>
      </p:sp>
      <p:grpSp>
        <p:nvGrpSpPr>
          <p:cNvPr id="552" name="Groupe 551">
            <a:extLst>
              <a:ext uri="{FF2B5EF4-FFF2-40B4-BE49-F238E27FC236}">
                <a16:creationId xmlns:a16="http://schemas.microsoft.com/office/drawing/2014/main" id="{04C99407-4AA0-C047-7A53-53ED360FC074}"/>
              </a:ext>
            </a:extLst>
          </p:cNvPr>
          <p:cNvGrpSpPr/>
          <p:nvPr/>
        </p:nvGrpSpPr>
        <p:grpSpPr>
          <a:xfrm>
            <a:off x="6269782" y="2001856"/>
            <a:ext cx="832611" cy="485506"/>
            <a:chOff x="835643" y="615163"/>
            <a:chExt cx="1665283" cy="948268"/>
          </a:xfrm>
        </p:grpSpPr>
        <p:sp>
          <p:nvSpPr>
            <p:cNvPr id="553" name="Rectangle 552">
              <a:extLst>
                <a:ext uri="{FF2B5EF4-FFF2-40B4-BE49-F238E27FC236}">
                  <a16:creationId xmlns:a16="http://schemas.microsoft.com/office/drawing/2014/main" id="{B0EAB59F-EAEC-C872-2901-64D684B3AE10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54" name="Rectangle 553">
              <a:extLst>
                <a:ext uri="{FF2B5EF4-FFF2-40B4-BE49-F238E27FC236}">
                  <a16:creationId xmlns:a16="http://schemas.microsoft.com/office/drawing/2014/main" id="{4392D80D-D084-8184-8854-156A407F22C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5" name="Rectangle 554">
              <a:extLst>
                <a:ext uri="{FF2B5EF4-FFF2-40B4-BE49-F238E27FC236}">
                  <a16:creationId xmlns:a16="http://schemas.microsoft.com/office/drawing/2014/main" id="{5C9EA090-042A-513F-F798-931FC53A9FA1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56" name="Rectangle 555">
              <a:extLst>
                <a:ext uri="{FF2B5EF4-FFF2-40B4-BE49-F238E27FC236}">
                  <a16:creationId xmlns:a16="http://schemas.microsoft.com/office/drawing/2014/main" id="{163C018A-E2D2-0EA6-D5D6-DB4B27DAB5B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7" name="Rectangle 556">
              <a:extLst>
                <a:ext uri="{FF2B5EF4-FFF2-40B4-BE49-F238E27FC236}">
                  <a16:creationId xmlns:a16="http://schemas.microsoft.com/office/drawing/2014/main" id="{F92F7968-A702-0B68-FA68-F727BF04407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8" name="Rectangle 557">
              <a:extLst>
                <a:ext uri="{FF2B5EF4-FFF2-40B4-BE49-F238E27FC236}">
                  <a16:creationId xmlns:a16="http://schemas.microsoft.com/office/drawing/2014/main" id="{6B08024F-4C5E-EEBC-0A5E-3B68062CE46A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9" name="Rectangle 558">
              <a:extLst>
                <a:ext uri="{FF2B5EF4-FFF2-40B4-BE49-F238E27FC236}">
                  <a16:creationId xmlns:a16="http://schemas.microsoft.com/office/drawing/2014/main" id="{199832DF-EB1C-68AC-C396-CDD56261C74C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60" name="ZoneTexte 559">
            <a:extLst>
              <a:ext uri="{FF2B5EF4-FFF2-40B4-BE49-F238E27FC236}">
                <a16:creationId xmlns:a16="http://schemas.microsoft.com/office/drawing/2014/main" id="{ECB29460-1FF1-2152-EC56-258CC17DD2A4}"/>
              </a:ext>
            </a:extLst>
          </p:cNvPr>
          <p:cNvSpPr txBox="1"/>
          <p:nvPr/>
        </p:nvSpPr>
        <p:spPr>
          <a:xfrm>
            <a:off x="6267839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4LIC</a:t>
            </a:r>
          </a:p>
        </p:txBody>
      </p:sp>
      <p:grpSp>
        <p:nvGrpSpPr>
          <p:cNvPr id="561" name="Groupe 560">
            <a:extLst>
              <a:ext uri="{FF2B5EF4-FFF2-40B4-BE49-F238E27FC236}">
                <a16:creationId xmlns:a16="http://schemas.microsoft.com/office/drawing/2014/main" id="{C0D69CA4-CA0F-7C89-6B49-FAE8DD18F0C2}"/>
              </a:ext>
            </a:extLst>
          </p:cNvPr>
          <p:cNvGrpSpPr/>
          <p:nvPr/>
        </p:nvGrpSpPr>
        <p:grpSpPr>
          <a:xfrm>
            <a:off x="6267840" y="2792234"/>
            <a:ext cx="832611" cy="485506"/>
            <a:chOff x="835643" y="615163"/>
            <a:chExt cx="1665283" cy="948268"/>
          </a:xfrm>
        </p:grpSpPr>
        <p:sp>
          <p:nvSpPr>
            <p:cNvPr id="562" name="Rectangle 561">
              <a:extLst>
                <a:ext uri="{FF2B5EF4-FFF2-40B4-BE49-F238E27FC236}">
                  <a16:creationId xmlns:a16="http://schemas.microsoft.com/office/drawing/2014/main" id="{24991D0C-7D29-5A8B-F80B-F79806C6328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63" name="Rectangle 562">
              <a:extLst>
                <a:ext uri="{FF2B5EF4-FFF2-40B4-BE49-F238E27FC236}">
                  <a16:creationId xmlns:a16="http://schemas.microsoft.com/office/drawing/2014/main" id="{A41083B1-2801-D097-303C-AFBB47E4E8E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4" name="Rectangle 563">
              <a:extLst>
                <a:ext uri="{FF2B5EF4-FFF2-40B4-BE49-F238E27FC236}">
                  <a16:creationId xmlns:a16="http://schemas.microsoft.com/office/drawing/2014/main" id="{E514E48E-E110-05C6-0686-8EF0DD60FFFF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65" name="Rectangle 564">
              <a:extLst>
                <a:ext uri="{FF2B5EF4-FFF2-40B4-BE49-F238E27FC236}">
                  <a16:creationId xmlns:a16="http://schemas.microsoft.com/office/drawing/2014/main" id="{0102EA08-0088-52E8-7B05-2EA8BD8EFD82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6" name="Rectangle 565">
              <a:extLst>
                <a:ext uri="{FF2B5EF4-FFF2-40B4-BE49-F238E27FC236}">
                  <a16:creationId xmlns:a16="http://schemas.microsoft.com/office/drawing/2014/main" id="{E38BE3CE-530E-5D0A-9EBE-8ECA6C14FC3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7" name="Rectangle 566">
              <a:extLst>
                <a:ext uri="{FF2B5EF4-FFF2-40B4-BE49-F238E27FC236}">
                  <a16:creationId xmlns:a16="http://schemas.microsoft.com/office/drawing/2014/main" id="{3B2F0A65-6E5D-75B0-460D-33842F48AB8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8" name="Rectangle 567">
              <a:extLst>
                <a:ext uri="{FF2B5EF4-FFF2-40B4-BE49-F238E27FC236}">
                  <a16:creationId xmlns:a16="http://schemas.microsoft.com/office/drawing/2014/main" id="{9CE2CE19-C303-67F7-E5FE-E9042E1EF576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69" name="ZoneTexte 568">
            <a:extLst>
              <a:ext uri="{FF2B5EF4-FFF2-40B4-BE49-F238E27FC236}">
                <a16:creationId xmlns:a16="http://schemas.microsoft.com/office/drawing/2014/main" id="{C18C5A00-8AA1-EBA3-51A8-0C94628AF62F}"/>
              </a:ext>
            </a:extLst>
          </p:cNvPr>
          <p:cNvSpPr txBox="1"/>
          <p:nvPr/>
        </p:nvSpPr>
        <p:spPr>
          <a:xfrm>
            <a:off x="6271455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4LIL</a:t>
            </a:r>
          </a:p>
        </p:txBody>
      </p:sp>
      <p:grpSp>
        <p:nvGrpSpPr>
          <p:cNvPr id="570" name="Groupe 569">
            <a:extLst>
              <a:ext uri="{FF2B5EF4-FFF2-40B4-BE49-F238E27FC236}">
                <a16:creationId xmlns:a16="http://schemas.microsoft.com/office/drawing/2014/main" id="{998E3B4B-7CA3-BD2E-0105-F5940029AD78}"/>
              </a:ext>
            </a:extLst>
          </p:cNvPr>
          <p:cNvGrpSpPr/>
          <p:nvPr/>
        </p:nvGrpSpPr>
        <p:grpSpPr>
          <a:xfrm>
            <a:off x="6271456" y="3595879"/>
            <a:ext cx="832611" cy="485506"/>
            <a:chOff x="835643" y="615163"/>
            <a:chExt cx="1665283" cy="948268"/>
          </a:xfrm>
        </p:grpSpPr>
        <p:sp>
          <p:nvSpPr>
            <p:cNvPr id="571" name="Rectangle 570">
              <a:extLst>
                <a:ext uri="{FF2B5EF4-FFF2-40B4-BE49-F238E27FC236}">
                  <a16:creationId xmlns:a16="http://schemas.microsoft.com/office/drawing/2014/main" id="{FDB30FA3-538C-B04E-70D2-5854E77EAC9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72" name="Rectangle 571">
              <a:extLst>
                <a:ext uri="{FF2B5EF4-FFF2-40B4-BE49-F238E27FC236}">
                  <a16:creationId xmlns:a16="http://schemas.microsoft.com/office/drawing/2014/main" id="{35CB7CCC-6122-A237-064C-3C3BEE27655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3" name="Rectangle 572">
              <a:extLst>
                <a:ext uri="{FF2B5EF4-FFF2-40B4-BE49-F238E27FC236}">
                  <a16:creationId xmlns:a16="http://schemas.microsoft.com/office/drawing/2014/main" id="{41824931-6F04-0078-95EA-A66348AD401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74" name="Rectangle 573">
              <a:extLst>
                <a:ext uri="{FF2B5EF4-FFF2-40B4-BE49-F238E27FC236}">
                  <a16:creationId xmlns:a16="http://schemas.microsoft.com/office/drawing/2014/main" id="{C3DDC8E0-B9FE-190D-969E-C1AF8BD49A0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5" name="Rectangle 574">
              <a:extLst>
                <a:ext uri="{FF2B5EF4-FFF2-40B4-BE49-F238E27FC236}">
                  <a16:creationId xmlns:a16="http://schemas.microsoft.com/office/drawing/2014/main" id="{16AB587B-33E2-A803-BB49-2C959148E4DC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6" name="Rectangle 575">
              <a:extLst>
                <a:ext uri="{FF2B5EF4-FFF2-40B4-BE49-F238E27FC236}">
                  <a16:creationId xmlns:a16="http://schemas.microsoft.com/office/drawing/2014/main" id="{43617840-C230-2867-BBB2-FA7AE6BF165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7" name="Rectangle 576">
              <a:extLst>
                <a:ext uri="{FF2B5EF4-FFF2-40B4-BE49-F238E27FC236}">
                  <a16:creationId xmlns:a16="http://schemas.microsoft.com/office/drawing/2014/main" id="{9A338E08-F113-D685-F136-7CDF77BE369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78" name="ZoneTexte 577">
            <a:extLst>
              <a:ext uri="{FF2B5EF4-FFF2-40B4-BE49-F238E27FC236}">
                <a16:creationId xmlns:a16="http://schemas.microsoft.com/office/drawing/2014/main" id="{0E56485D-69B4-D0A6-2B51-447B8E8E9C3A}"/>
              </a:ext>
            </a:extLst>
          </p:cNvPr>
          <p:cNvSpPr txBox="1"/>
          <p:nvPr/>
        </p:nvSpPr>
        <p:spPr>
          <a:xfrm>
            <a:off x="6289370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579" name="Groupe 578">
            <a:extLst>
              <a:ext uri="{FF2B5EF4-FFF2-40B4-BE49-F238E27FC236}">
                <a16:creationId xmlns:a16="http://schemas.microsoft.com/office/drawing/2014/main" id="{462F47E9-4202-1F1C-89C9-50493DCF6934}"/>
              </a:ext>
            </a:extLst>
          </p:cNvPr>
          <p:cNvGrpSpPr/>
          <p:nvPr/>
        </p:nvGrpSpPr>
        <p:grpSpPr>
          <a:xfrm>
            <a:off x="6289371" y="4388855"/>
            <a:ext cx="832611" cy="485506"/>
            <a:chOff x="835643" y="615163"/>
            <a:chExt cx="1665283" cy="948268"/>
          </a:xfrm>
        </p:grpSpPr>
        <p:sp>
          <p:nvSpPr>
            <p:cNvPr id="580" name="Rectangle 579">
              <a:extLst>
                <a:ext uri="{FF2B5EF4-FFF2-40B4-BE49-F238E27FC236}">
                  <a16:creationId xmlns:a16="http://schemas.microsoft.com/office/drawing/2014/main" id="{E4355937-8ECA-7C35-2B6D-426BBFF79DE8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81" name="Rectangle 580">
              <a:extLst>
                <a:ext uri="{FF2B5EF4-FFF2-40B4-BE49-F238E27FC236}">
                  <a16:creationId xmlns:a16="http://schemas.microsoft.com/office/drawing/2014/main" id="{60B73074-A5CA-7B84-558C-9611C24D913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82" name="Rectangle 581">
              <a:extLst>
                <a:ext uri="{FF2B5EF4-FFF2-40B4-BE49-F238E27FC236}">
                  <a16:creationId xmlns:a16="http://schemas.microsoft.com/office/drawing/2014/main" id="{AD9459CA-9947-3FE5-09F1-10992D68DA2F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83" name="Rectangle 582">
              <a:extLst>
                <a:ext uri="{FF2B5EF4-FFF2-40B4-BE49-F238E27FC236}">
                  <a16:creationId xmlns:a16="http://schemas.microsoft.com/office/drawing/2014/main" id="{A274B406-B086-458C-7374-85C405EA395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84" name="Rectangle 583">
              <a:extLst>
                <a:ext uri="{FF2B5EF4-FFF2-40B4-BE49-F238E27FC236}">
                  <a16:creationId xmlns:a16="http://schemas.microsoft.com/office/drawing/2014/main" id="{1A29A84F-C4CE-4FEA-04FA-638743C5569A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85" name="Rectangle 584">
              <a:extLst>
                <a:ext uri="{FF2B5EF4-FFF2-40B4-BE49-F238E27FC236}">
                  <a16:creationId xmlns:a16="http://schemas.microsoft.com/office/drawing/2014/main" id="{CA42EEE6-D6FC-1730-E281-CA605592C05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86" name="Rectangle 585">
              <a:extLst>
                <a:ext uri="{FF2B5EF4-FFF2-40B4-BE49-F238E27FC236}">
                  <a16:creationId xmlns:a16="http://schemas.microsoft.com/office/drawing/2014/main" id="{F35DA216-CD57-96D9-0A9D-08D4B3FB890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87" name="ZoneTexte 586">
            <a:extLst>
              <a:ext uri="{FF2B5EF4-FFF2-40B4-BE49-F238E27FC236}">
                <a16:creationId xmlns:a16="http://schemas.microsoft.com/office/drawing/2014/main" id="{4E4A9380-DD28-10F4-CA36-7B31B62CFCC8}"/>
              </a:ext>
            </a:extLst>
          </p:cNvPr>
          <p:cNvSpPr txBox="1"/>
          <p:nvPr/>
        </p:nvSpPr>
        <p:spPr>
          <a:xfrm>
            <a:off x="6292986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588" name="Groupe 587">
            <a:extLst>
              <a:ext uri="{FF2B5EF4-FFF2-40B4-BE49-F238E27FC236}">
                <a16:creationId xmlns:a16="http://schemas.microsoft.com/office/drawing/2014/main" id="{E7802931-2799-43B0-9C30-4874F9BEC4DE}"/>
              </a:ext>
            </a:extLst>
          </p:cNvPr>
          <p:cNvGrpSpPr/>
          <p:nvPr/>
        </p:nvGrpSpPr>
        <p:grpSpPr>
          <a:xfrm>
            <a:off x="6292987" y="5192500"/>
            <a:ext cx="832611" cy="485506"/>
            <a:chOff x="835643" y="615163"/>
            <a:chExt cx="1665283" cy="948268"/>
          </a:xfrm>
        </p:grpSpPr>
        <p:sp>
          <p:nvSpPr>
            <p:cNvPr id="589" name="Rectangle 588">
              <a:extLst>
                <a:ext uri="{FF2B5EF4-FFF2-40B4-BE49-F238E27FC236}">
                  <a16:creationId xmlns:a16="http://schemas.microsoft.com/office/drawing/2014/main" id="{F9CA6E77-B4B7-FDF0-F024-687DD8C07B8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90" name="Rectangle 589">
              <a:extLst>
                <a:ext uri="{FF2B5EF4-FFF2-40B4-BE49-F238E27FC236}">
                  <a16:creationId xmlns:a16="http://schemas.microsoft.com/office/drawing/2014/main" id="{4B5EA3D7-1839-72EC-45C4-7001C760F55E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91" name="Rectangle 590">
              <a:extLst>
                <a:ext uri="{FF2B5EF4-FFF2-40B4-BE49-F238E27FC236}">
                  <a16:creationId xmlns:a16="http://schemas.microsoft.com/office/drawing/2014/main" id="{E89159D5-D240-98AA-9CB1-DB64F4AE166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92" name="Rectangle 591">
              <a:extLst>
                <a:ext uri="{FF2B5EF4-FFF2-40B4-BE49-F238E27FC236}">
                  <a16:creationId xmlns:a16="http://schemas.microsoft.com/office/drawing/2014/main" id="{57224EC7-9906-11D0-EAAC-0EBCFF3CEA61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93" name="Rectangle 592">
              <a:extLst>
                <a:ext uri="{FF2B5EF4-FFF2-40B4-BE49-F238E27FC236}">
                  <a16:creationId xmlns:a16="http://schemas.microsoft.com/office/drawing/2014/main" id="{16BE0024-C02B-341F-6CFF-E682983F2E4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94" name="Rectangle 593">
              <a:extLst>
                <a:ext uri="{FF2B5EF4-FFF2-40B4-BE49-F238E27FC236}">
                  <a16:creationId xmlns:a16="http://schemas.microsoft.com/office/drawing/2014/main" id="{C5C7935E-209B-2583-F66D-56420465437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95" name="Rectangle 594">
              <a:extLst>
                <a:ext uri="{FF2B5EF4-FFF2-40B4-BE49-F238E27FC236}">
                  <a16:creationId xmlns:a16="http://schemas.microsoft.com/office/drawing/2014/main" id="{EC482327-370C-1770-F549-CA6A97530299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96" name="ZoneTexte 595">
            <a:extLst>
              <a:ext uri="{FF2B5EF4-FFF2-40B4-BE49-F238E27FC236}">
                <a16:creationId xmlns:a16="http://schemas.microsoft.com/office/drawing/2014/main" id="{C8429AFC-CAA9-1694-988D-8F80B9C82B59}"/>
              </a:ext>
            </a:extLst>
          </p:cNvPr>
          <p:cNvSpPr txBox="1"/>
          <p:nvPr/>
        </p:nvSpPr>
        <p:spPr>
          <a:xfrm>
            <a:off x="7433844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4AI0</a:t>
            </a:r>
          </a:p>
        </p:txBody>
      </p:sp>
      <p:grpSp>
        <p:nvGrpSpPr>
          <p:cNvPr id="597" name="Groupe 596">
            <a:extLst>
              <a:ext uri="{FF2B5EF4-FFF2-40B4-BE49-F238E27FC236}">
                <a16:creationId xmlns:a16="http://schemas.microsoft.com/office/drawing/2014/main" id="{318C5684-2355-3275-E229-74737FCA8051}"/>
              </a:ext>
            </a:extLst>
          </p:cNvPr>
          <p:cNvGrpSpPr/>
          <p:nvPr/>
        </p:nvGrpSpPr>
        <p:grpSpPr>
          <a:xfrm>
            <a:off x="7433844" y="1198211"/>
            <a:ext cx="832611" cy="485506"/>
            <a:chOff x="835643" y="615163"/>
            <a:chExt cx="1665283" cy="948268"/>
          </a:xfrm>
        </p:grpSpPr>
        <p:sp>
          <p:nvSpPr>
            <p:cNvPr id="598" name="Rectangle 597">
              <a:extLst>
                <a:ext uri="{FF2B5EF4-FFF2-40B4-BE49-F238E27FC236}">
                  <a16:creationId xmlns:a16="http://schemas.microsoft.com/office/drawing/2014/main" id="{B1A1C161-96F4-2695-B844-4010E57784E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99" name="Rectangle 598">
              <a:extLst>
                <a:ext uri="{FF2B5EF4-FFF2-40B4-BE49-F238E27FC236}">
                  <a16:creationId xmlns:a16="http://schemas.microsoft.com/office/drawing/2014/main" id="{E10B7795-4A13-E393-2F7C-927E0C2D45C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0" name="Rectangle 599">
              <a:extLst>
                <a:ext uri="{FF2B5EF4-FFF2-40B4-BE49-F238E27FC236}">
                  <a16:creationId xmlns:a16="http://schemas.microsoft.com/office/drawing/2014/main" id="{1D3A055C-9F38-8A55-D6C9-4DBB5AC5360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01" name="Rectangle 600">
              <a:extLst>
                <a:ext uri="{FF2B5EF4-FFF2-40B4-BE49-F238E27FC236}">
                  <a16:creationId xmlns:a16="http://schemas.microsoft.com/office/drawing/2014/main" id="{F9A60513-B28E-0132-78A8-C0539F78869F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2" name="Rectangle 601">
              <a:extLst>
                <a:ext uri="{FF2B5EF4-FFF2-40B4-BE49-F238E27FC236}">
                  <a16:creationId xmlns:a16="http://schemas.microsoft.com/office/drawing/2014/main" id="{2D805548-04F8-3CF2-169B-133AD8B7F537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3" name="Rectangle 602">
              <a:extLst>
                <a:ext uri="{FF2B5EF4-FFF2-40B4-BE49-F238E27FC236}">
                  <a16:creationId xmlns:a16="http://schemas.microsoft.com/office/drawing/2014/main" id="{563B8B01-54DB-77A4-D682-18EB7F44E47D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4" name="Rectangle 603">
              <a:extLst>
                <a:ext uri="{FF2B5EF4-FFF2-40B4-BE49-F238E27FC236}">
                  <a16:creationId xmlns:a16="http://schemas.microsoft.com/office/drawing/2014/main" id="{7687DA62-2096-9014-BE95-40575011E5E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05" name="ZoneTexte 604">
            <a:extLst>
              <a:ext uri="{FF2B5EF4-FFF2-40B4-BE49-F238E27FC236}">
                <a16:creationId xmlns:a16="http://schemas.microsoft.com/office/drawing/2014/main" id="{21F582F0-517C-495B-DA5A-26E934316B60}"/>
              </a:ext>
            </a:extLst>
          </p:cNvPr>
          <p:cNvSpPr txBox="1"/>
          <p:nvPr/>
        </p:nvSpPr>
        <p:spPr>
          <a:xfrm>
            <a:off x="7437460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40IA</a:t>
            </a:r>
          </a:p>
        </p:txBody>
      </p:sp>
      <p:grpSp>
        <p:nvGrpSpPr>
          <p:cNvPr id="606" name="Groupe 605">
            <a:extLst>
              <a:ext uri="{FF2B5EF4-FFF2-40B4-BE49-F238E27FC236}">
                <a16:creationId xmlns:a16="http://schemas.microsoft.com/office/drawing/2014/main" id="{354DC4EB-44EF-DD82-E928-03958350D0C4}"/>
              </a:ext>
            </a:extLst>
          </p:cNvPr>
          <p:cNvGrpSpPr/>
          <p:nvPr/>
        </p:nvGrpSpPr>
        <p:grpSpPr>
          <a:xfrm>
            <a:off x="7437461" y="2001856"/>
            <a:ext cx="832611" cy="485506"/>
            <a:chOff x="835643" y="615163"/>
            <a:chExt cx="1665283" cy="948268"/>
          </a:xfrm>
        </p:grpSpPr>
        <p:sp>
          <p:nvSpPr>
            <p:cNvPr id="607" name="Rectangle 606">
              <a:extLst>
                <a:ext uri="{FF2B5EF4-FFF2-40B4-BE49-F238E27FC236}">
                  <a16:creationId xmlns:a16="http://schemas.microsoft.com/office/drawing/2014/main" id="{3ABE372E-0F33-5AE9-2E3B-7C0509B466A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08" name="Rectangle 607">
              <a:extLst>
                <a:ext uri="{FF2B5EF4-FFF2-40B4-BE49-F238E27FC236}">
                  <a16:creationId xmlns:a16="http://schemas.microsoft.com/office/drawing/2014/main" id="{B6E489E9-29C3-5D24-7659-390A8709A21C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9" name="Rectangle 608">
              <a:extLst>
                <a:ext uri="{FF2B5EF4-FFF2-40B4-BE49-F238E27FC236}">
                  <a16:creationId xmlns:a16="http://schemas.microsoft.com/office/drawing/2014/main" id="{F00A61E8-7A10-ADF6-0580-143233C28E5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10" name="Rectangle 609">
              <a:extLst>
                <a:ext uri="{FF2B5EF4-FFF2-40B4-BE49-F238E27FC236}">
                  <a16:creationId xmlns:a16="http://schemas.microsoft.com/office/drawing/2014/main" id="{409D368E-FFC5-5A4B-39FB-31C54D6D7A34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1" name="Rectangle 610">
              <a:extLst>
                <a:ext uri="{FF2B5EF4-FFF2-40B4-BE49-F238E27FC236}">
                  <a16:creationId xmlns:a16="http://schemas.microsoft.com/office/drawing/2014/main" id="{9AFACAA7-30DC-A6A0-2A8A-50F3B5092094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2" name="Rectangle 611">
              <a:extLst>
                <a:ext uri="{FF2B5EF4-FFF2-40B4-BE49-F238E27FC236}">
                  <a16:creationId xmlns:a16="http://schemas.microsoft.com/office/drawing/2014/main" id="{07D4E5AE-C543-CA73-6329-7E0570FF564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3" name="Rectangle 612">
              <a:extLst>
                <a:ext uri="{FF2B5EF4-FFF2-40B4-BE49-F238E27FC236}">
                  <a16:creationId xmlns:a16="http://schemas.microsoft.com/office/drawing/2014/main" id="{86F1E955-C097-993D-9A29-897AEAEEB38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14" name="ZoneTexte 613">
            <a:extLst>
              <a:ext uri="{FF2B5EF4-FFF2-40B4-BE49-F238E27FC236}">
                <a16:creationId xmlns:a16="http://schemas.microsoft.com/office/drawing/2014/main" id="{35A8B4C2-5276-D002-2F61-CA818C098BB3}"/>
              </a:ext>
            </a:extLst>
          </p:cNvPr>
          <p:cNvSpPr txBox="1"/>
          <p:nvPr/>
        </p:nvSpPr>
        <p:spPr>
          <a:xfrm>
            <a:off x="7435517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15" name="Groupe 614">
            <a:extLst>
              <a:ext uri="{FF2B5EF4-FFF2-40B4-BE49-F238E27FC236}">
                <a16:creationId xmlns:a16="http://schemas.microsoft.com/office/drawing/2014/main" id="{A9E9B35D-63A6-EF07-989C-B4378EE8AC2D}"/>
              </a:ext>
            </a:extLst>
          </p:cNvPr>
          <p:cNvGrpSpPr/>
          <p:nvPr/>
        </p:nvGrpSpPr>
        <p:grpSpPr>
          <a:xfrm>
            <a:off x="7435518" y="2792234"/>
            <a:ext cx="832611" cy="485506"/>
            <a:chOff x="835643" y="615163"/>
            <a:chExt cx="1665283" cy="948268"/>
          </a:xfrm>
        </p:grpSpPr>
        <p:sp>
          <p:nvSpPr>
            <p:cNvPr id="616" name="Rectangle 615">
              <a:extLst>
                <a:ext uri="{FF2B5EF4-FFF2-40B4-BE49-F238E27FC236}">
                  <a16:creationId xmlns:a16="http://schemas.microsoft.com/office/drawing/2014/main" id="{7EEC91D8-8C40-A54E-2847-02ACD8F7200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17" name="Rectangle 616">
              <a:extLst>
                <a:ext uri="{FF2B5EF4-FFF2-40B4-BE49-F238E27FC236}">
                  <a16:creationId xmlns:a16="http://schemas.microsoft.com/office/drawing/2014/main" id="{1427DF4E-D5E9-0ABF-6BB2-292CCB46C468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8" name="Rectangle 617">
              <a:extLst>
                <a:ext uri="{FF2B5EF4-FFF2-40B4-BE49-F238E27FC236}">
                  <a16:creationId xmlns:a16="http://schemas.microsoft.com/office/drawing/2014/main" id="{50A9761B-E203-3089-8295-1E9DF2DA91D3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19" name="Rectangle 618">
              <a:extLst>
                <a:ext uri="{FF2B5EF4-FFF2-40B4-BE49-F238E27FC236}">
                  <a16:creationId xmlns:a16="http://schemas.microsoft.com/office/drawing/2014/main" id="{3DCD27C7-0824-316E-10C9-53402C3ADF5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0" name="Rectangle 619">
              <a:extLst>
                <a:ext uri="{FF2B5EF4-FFF2-40B4-BE49-F238E27FC236}">
                  <a16:creationId xmlns:a16="http://schemas.microsoft.com/office/drawing/2014/main" id="{43ED01B9-A66D-A04C-5ABE-A3DCB4B51B0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1" name="Rectangle 620">
              <a:extLst>
                <a:ext uri="{FF2B5EF4-FFF2-40B4-BE49-F238E27FC236}">
                  <a16:creationId xmlns:a16="http://schemas.microsoft.com/office/drawing/2014/main" id="{02C661F5-869B-F3C9-477E-7DB143EF4F0F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2" name="Rectangle 621">
              <a:extLst>
                <a:ext uri="{FF2B5EF4-FFF2-40B4-BE49-F238E27FC236}">
                  <a16:creationId xmlns:a16="http://schemas.microsoft.com/office/drawing/2014/main" id="{A4275154-A872-D485-3FCC-0313433B20B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23" name="ZoneTexte 622">
            <a:extLst>
              <a:ext uri="{FF2B5EF4-FFF2-40B4-BE49-F238E27FC236}">
                <a16:creationId xmlns:a16="http://schemas.microsoft.com/office/drawing/2014/main" id="{9EC00A8E-7B99-ED02-C8A4-5146DE42FEC6}"/>
              </a:ext>
            </a:extLst>
          </p:cNvPr>
          <p:cNvSpPr txBox="1"/>
          <p:nvPr/>
        </p:nvSpPr>
        <p:spPr>
          <a:xfrm>
            <a:off x="7439134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24" name="Groupe 623">
            <a:extLst>
              <a:ext uri="{FF2B5EF4-FFF2-40B4-BE49-F238E27FC236}">
                <a16:creationId xmlns:a16="http://schemas.microsoft.com/office/drawing/2014/main" id="{7238F003-6454-7444-F857-FD207247D8A6}"/>
              </a:ext>
            </a:extLst>
          </p:cNvPr>
          <p:cNvGrpSpPr/>
          <p:nvPr/>
        </p:nvGrpSpPr>
        <p:grpSpPr>
          <a:xfrm>
            <a:off x="7439135" y="3595879"/>
            <a:ext cx="832611" cy="485506"/>
            <a:chOff x="835643" y="615163"/>
            <a:chExt cx="1665283" cy="948268"/>
          </a:xfrm>
        </p:grpSpPr>
        <p:sp>
          <p:nvSpPr>
            <p:cNvPr id="625" name="Rectangle 624">
              <a:extLst>
                <a:ext uri="{FF2B5EF4-FFF2-40B4-BE49-F238E27FC236}">
                  <a16:creationId xmlns:a16="http://schemas.microsoft.com/office/drawing/2014/main" id="{3F55A8FA-BC30-D954-2D17-A22B30F622B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26" name="Rectangle 625">
              <a:extLst>
                <a:ext uri="{FF2B5EF4-FFF2-40B4-BE49-F238E27FC236}">
                  <a16:creationId xmlns:a16="http://schemas.microsoft.com/office/drawing/2014/main" id="{F0856314-2BFA-F27E-4E90-E903C4FC192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7" name="Rectangle 626">
              <a:extLst>
                <a:ext uri="{FF2B5EF4-FFF2-40B4-BE49-F238E27FC236}">
                  <a16:creationId xmlns:a16="http://schemas.microsoft.com/office/drawing/2014/main" id="{25FD5C81-F88E-447E-AC22-E8257DEAB09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28" name="Rectangle 627">
              <a:extLst>
                <a:ext uri="{FF2B5EF4-FFF2-40B4-BE49-F238E27FC236}">
                  <a16:creationId xmlns:a16="http://schemas.microsoft.com/office/drawing/2014/main" id="{D5E7D5C5-FE34-1131-5625-5EA975C93444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9" name="Rectangle 628">
              <a:extLst>
                <a:ext uri="{FF2B5EF4-FFF2-40B4-BE49-F238E27FC236}">
                  <a16:creationId xmlns:a16="http://schemas.microsoft.com/office/drawing/2014/main" id="{9798080E-F407-C1EE-EB51-82823BD73B2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0" name="Rectangle 629">
              <a:extLst>
                <a:ext uri="{FF2B5EF4-FFF2-40B4-BE49-F238E27FC236}">
                  <a16:creationId xmlns:a16="http://schemas.microsoft.com/office/drawing/2014/main" id="{42F0D196-88C5-B92E-B781-AAF1CEA8A2F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1" name="Rectangle 630">
              <a:extLst>
                <a:ext uri="{FF2B5EF4-FFF2-40B4-BE49-F238E27FC236}">
                  <a16:creationId xmlns:a16="http://schemas.microsoft.com/office/drawing/2014/main" id="{9A48CF2E-4846-55AB-7909-1399AD1D825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32" name="ZoneTexte 631">
            <a:extLst>
              <a:ext uri="{FF2B5EF4-FFF2-40B4-BE49-F238E27FC236}">
                <a16:creationId xmlns:a16="http://schemas.microsoft.com/office/drawing/2014/main" id="{08224C57-FC3C-F54D-46FC-2FEDED24BA66}"/>
              </a:ext>
            </a:extLst>
          </p:cNvPr>
          <p:cNvSpPr txBox="1"/>
          <p:nvPr/>
        </p:nvSpPr>
        <p:spPr>
          <a:xfrm>
            <a:off x="7457049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33" name="Groupe 632">
            <a:extLst>
              <a:ext uri="{FF2B5EF4-FFF2-40B4-BE49-F238E27FC236}">
                <a16:creationId xmlns:a16="http://schemas.microsoft.com/office/drawing/2014/main" id="{3B457C74-14D7-E674-D2ED-1BEA81735D42}"/>
              </a:ext>
            </a:extLst>
          </p:cNvPr>
          <p:cNvGrpSpPr/>
          <p:nvPr/>
        </p:nvGrpSpPr>
        <p:grpSpPr>
          <a:xfrm>
            <a:off x="7457049" y="4388855"/>
            <a:ext cx="832611" cy="485506"/>
            <a:chOff x="835643" y="615163"/>
            <a:chExt cx="1665283" cy="948268"/>
          </a:xfrm>
        </p:grpSpPr>
        <p:sp>
          <p:nvSpPr>
            <p:cNvPr id="634" name="Rectangle 633">
              <a:extLst>
                <a:ext uri="{FF2B5EF4-FFF2-40B4-BE49-F238E27FC236}">
                  <a16:creationId xmlns:a16="http://schemas.microsoft.com/office/drawing/2014/main" id="{0BB3C333-53F6-F20E-E74D-CA8B8F3C209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35" name="Rectangle 634">
              <a:extLst>
                <a:ext uri="{FF2B5EF4-FFF2-40B4-BE49-F238E27FC236}">
                  <a16:creationId xmlns:a16="http://schemas.microsoft.com/office/drawing/2014/main" id="{22E80F74-F54A-B632-F45C-D826D53C9B5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6" name="Rectangle 635">
              <a:extLst>
                <a:ext uri="{FF2B5EF4-FFF2-40B4-BE49-F238E27FC236}">
                  <a16:creationId xmlns:a16="http://schemas.microsoft.com/office/drawing/2014/main" id="{59266A61-D635-5B0C-F00A-D9E40827DC7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37" name="Rectangle 636">
              <a:extLst>
                <a:ext uri="{FF2B5EF4-FFF2-40B4-BE49-F238E27FC236}">
                  <a16:creationId xmlns:a16="http://schemas.microsoft.com/office/drawing/2014/main" id="{08046B93-5C54-B74B-DC35-924DF25CA7E6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8" name="Rectangle 637">
              <a:extLst>
                <a:ext uri="{FF2B5EF4-FFF2-40B4-BE49-F238E27FC236}">
                  <a16:creationId xmlns:a16="http://schemas.microsoft.com/office/drawing/2014/main" id="{40D75F00-3E9C-E0B8-987F-4654C4EB80F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9" name="Rectangle 638">
              <a:extLst>
                <a:ext uri="{FF2B5EF4-FFF2-40B4-BE49-F238E27FC236}">
                  <a16:creationId xmlns:a16="http://schemas.microsoft.com/office/drawing/2014/main" id="{E83DCEFE-30C0-07D3-D461-D7B7B5AD072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0" name="Rectangle 639">
              <a:extLst>
                <a:ext uri="{FF2B5EF4-FFF2-40B4-BE49-F238E27FC236}">
                  <a16:creationId xmlns:a16="http://schemas.microsoft.com/office/drawing/2014/main" id="{8F114E77-1FF4-6F5E-AB23-03F56716BF7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41" name="ZoneTexte 640">
            <a:extLst>
              <a:ext uri="{FF2B5EF4-FFF2-40B4-BE49-F238E27FC236}">
                <a16:creationId xmlns:a16="http://schemas.microsoft.com/office/drawing/2014/main" id="{7C733106-C5F5-84C4-C792-0385A26AF6E6}"/>
              </a:ext>
            </a:extLst>
          </p:cNvPr>
          <p:cNvSpPr txBox="1"/>
          <p:nvPr/>
        </p:nvSpPr>
        <p:spPr>
          <a:xfrm>
            <a:off x="7460665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42" name="Groupe 641">
            <a:extLst>
              <a:ext uri="{FF2B5EF4-FFF2-40B4-BE49-F238E27FC236}">
                <a16:creationId xmlns:a16="http://schemas.microsoft.com/office/drawing/2014/main" id="{DDB774C5-BCDC-5DE9-63D8-BFC6A8C242A4}"/>
              </a:ext>
            </a:extLst>
          </p:cNvPr>
          <p:cNvGrpSpPr/>
          <p:nvPr/>
        </p:nvGrpSpPr>
        <p:grpSpPr>
          <a:xfrm>
            <a:off x="7460666" y="5192500"/>
            <a:ext cx="832611" cy="485506"/>
            <a:chOff x="835643" y="615163"/>
            <a:chExt cx="1665283" cy="948268"/>
          </a:xfrm>
        </p:grpSpPr>
        <p:sp>
          <p:nvSpPr>
            <p:cNvPr id="643" name="Rectangle 642">
              <a:extLst>
                <a:ext uri="{FF2B5EF4-FFF2-40B4-BE49-F238E27FC236}">
                  <a16:creationId xmlns:a16="http://schemas.microsoft.com/office/drawing/2014/main" id="{A3E1D6F4-5543-6A56-7380-7E20B7CEFA2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44" name="Rectangle 643">
              <a:extLst>
                <a:ext uri="{FF2B5EF4-FFF2-40B4-BE49-F238E27FC236}">
                  <a16:creationId xmlns:a16="http://schemas.microsoft.com/office/drawing/2014/main" id="{05348E1B-9699-32C4-AA82-20FBE42ACB87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5" name="Rectangle 644">
              <a:extLst>
                <a:ext uri="{FF2B5EF4-FFF2-40B4-BE49-F238E27FC236}">
                  <a16:creationId xmlns:a16="http://schemas.microsoft.com/office/drawing/2014/main" id="{1A73E1BB-122A-5C68-64B1-66F0431CBE5C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46" name="Rectangle 645">
              <a:extLst>
                <a:ext uri="{FF2B5EF4-FFF2-40B4-BE49-F238E27FC236}">
                  <a16:creationId xmlns:a16="http://schemas.microsoft.com/office/drawing/2014/main" id="{FAA0B191-7AF7-5505-A99A-DB9C35083899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7" name="Rectangle 646">
              <a:extLst>
                <a:ext uri="{FF2B5EF4-FFF2-40B4-BE49-F238E27FC236}">
                  <a16:creationId xmlns:a16="http://schemas.microsoft.com/office/drawing/2014/main" id="{9FCFBDDB-1A12-8ACD-75C6-68C0EF6CCCC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8" name="Rectangle 647">
              <a:extLst>
                <a:ext uri="{FF2B5EF4-FFF2-40B4-BE49-F238E27FC236}">
                  <a16:creationId xmlns:a16="http://schemas.microsoft.com/office/drawing/2014/main" id="{A25F5B9F-87B3-8FA8-6FB4-3CA10E89D71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9" name="Rectangle 648">
              <a:extLst>
                <a:ext uri="{FF2B5EF4-FFF2-40B4-BE49-F238E27FC236}">
                  <a16:creationId xmlns:a16="http://schemas.microsoft.com/office/drawing/2014/main" id="{C85DB784-8D15-F804-E601-6877DB20CC80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50" name="ZoneTexte 649">
            <a:extLst>
              <a:ext uri="{FF2B5EF4-FFF2-40B4-BE49-F238E27FC236}">
                <a16:creationId xmlns:a16="http://schemas.microsoft.com/office/drawing/2014/main" id="{E338448D-CE6F-9308-4666-614A6A72EA79}"/>
              </a:ext>
            </a:extLst>
          </p:cNvPr>
          <p:cNvSpPr txBox="1"/>
          <p:nvPr/>
        </p:nvSpPr>
        <p:spPr>
          <a:xfrm>
            <a:off x="8478534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5AFA</a:t>
            </a:r>
          </a:p>
        </p:txBody>
      </p:sp>
      <p:grpSp>
        <p:nvGrpSpPr>
          <p:cNvPr id="651" name="Groupe 650">
            <a:extLst>
              <a:ext uri="{FF2B5EF4-FFF2-40B4-BE49-F238E27FC236}">
                <a16:creationId xmlns:a16="http://schemas.microsoft.com/office/drawing/2014/main" id="{A31B8FEE-FCED-7DE1-96C6-9E3CC2CBE7A2}"/>
              </a:ext>
            </a:extLst>
          </p:cNvPr>
          <p:cNvGrpSpPr/>
          <p:nvPr/>
        </p:nvGrpSpPr>
        <p:grpSpPr>
          <a:xfrm>
            <a:off x="8478535" y="1198211"/>
            <a:ext cx="832611" cy="485506"/>
            <a:chOff x="835643" y="615163"/>
            <a:chExt cx="1665283" cy="948268"/>
          </a:xfrm>
        </p:grpSpPr>
        <p:sp>
          <p:nvSpPr>
            <p:cNvPr id="652" name="Rectangle 651">
              <a:extLst>
                <a:ext uri="{FF2B5EF4-FFF2-40B4-BE49-F238E27FC236}">
                  <a16:creationId xmlns:a16="http://schemas.microsoft.com/office/drawing/2014/main" id="{3C9B2B88-018A-1FD5-AB00-77627962757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53" name="Rectangle 652">
              <a:extLst>
                <a:ext uri="{FF2B5EF4-FFF2-40B4-BE49-F238E27FC236}">
                  <a16:creationId xmlns:a16="http://schemas.microsoft.com/office/drawing/2014/main" id="{1CB5D2E8-28A0-6204-185C-5AFB87211C2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4" name="Rectangle 653">
              <a:extLst>
                <a:ext uri="{FF2B5EF4-FFF2-40B4-BE49-F238E27FC236}">
                  <a16:creationId xmlns:a16="http://schemas.microsoft.com/office/drawing/2014/main" id="{A3E63000-5374-B5CA-93A3-EB4A2088A05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55" name="Rectangle 654">
              <a:extLst>
                <a:ext uri="{FF2B5EF4-FFF2-40B4-BE49-F238E27FC236}">
                  <a16:creationId xmlns:a16="http://schemas.microsoft.com/office/drawing/2014/main" id="{860E8743-59AE-3991-0EBD-B27CD8546E8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6" name="Rectangle 655">
              <a:extLst>
                <a:ext uri="{FF2B5EF4-FFF2-40B4-BE49-F238E27FC236}">
                  <a16:creationId xmlns:a16="http://schemas.microsoft.com/office/drawing/2014/main" id="{B043ED3C-0DDC-47F2-574B-C55AC7F32780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7" name="Rectangle 656">
              <a:extLst>
                <a:ext uri="{FF2B5EF4-FFF2-40B4-BE49-F238E27FC236}">
                  <a16:creationId xmlns:a16="http://schemas.microsoft.com/office/drawing/2014/main" id="{F881B7A1-F4A0-75D4-8C02-70C84229189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8" name="Rectangle 657">
              <a:extLst>
                <a:ext uri="{FF2B5EF4-FFF2-40B4-BE49-F238E27FC236}">
                  <a16:creationId xmlns:a16="http://schemas.microsoft.com/office/drawing/2014/main" id="{8FAB9ABD-5F1E-20DC-9710-95F1C3FA01E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59" name="ZoneTexte 658">
            <a:extLst>
              <a:ext uri="{FF2B5EF4-FFF2-40B4-BE49-F238E27FC236}">
                <a16:creationId xmlns:a16="http://schemas.microsoft.com/office/drawing/2014/main" id="{C2E11076-BEBA-0DA1-6CCF-29F8EA53299B}"/>
              </a:ext>
            </a:extLst>
          </p:cNvPr>
          <p:cNvSpPr txBox="1"/>
          <p:nvPr/>
        </p:nvSpPr>
        <p:spPr>
          <a:xfrm>
            <a:off x="8482151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60" name="Groupe 659">
            <a:extLst>
              <a:ext uri="{FF2B5EF4-FFF2-40B4-BE49-F238E27FC236}">
                <a16:creationId xmlns:a16="http://schemas.microsoft.com/office/drawing/2014/main" id="{B2C2A945-9780-49C9-CA08-4D93D460C60A}"/>
              </a:ext>
            </a:extLst>
          </p:cNvPr>
          <p:cNvGrpSpPr/>
          <p:nvPr/>
        </p:nvGrpSpPr>
        <p:grpSpPr>
          <a:xfrm>
            <a:off x="8482151" y="2001856"/>
            <a:ext cx="832611" cy="485506"/>
            <a:chOff x="835643" y="615163"/>
            <a:chExt cx="1665283" cy="948268"/>
          </a:xfrm>
        </p:grpSpPr>
        <p:sp>
          <p:nvSpPr>
            <p:cNvPr id="661" name="Rectangle 660">
              <a:extLst>
                <a:ext uri="{FF2B5EF4-FFF2-40B4-BE49-F238E27FC236}">
                  <a16:creationId xmlns:a16="http://schemas.microsoft.com/office/drawing/2014/main" id="{66E21C77-35A7-7DFB-9211-4D749B44929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62" name="Rectangle 661">
              <a:extLst>
                <a:ext uri="{FF2B5EF4-FFF2-40B4-BE49-F238E27FC236}">
                  <a16:creationId xmlns:a16="http://schemas.microsoft.com/office/drawing/2014/main" id="{5A5A44E3-B4B3-5FFE-91DA-0C487FCC576C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3" name="Rectangle 662">
              <a:extLst>
                <a:ext uri="{FF2B5EF4-FFF2-40B4-BE49-F238E27FC236}">
                  <a16:creationId xmlns:a16="http://schemas.microsoft.com/office/drawing/2014/main" id="{77C020E0-E31A-31FF-2D4D-65CCA0F8676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64" name="Rectangle 663">
              <a:extLst>
                <a:ext uri="{FF2B5EF4-FFF2-40B4-BE49-F238E27FC236}">
                  <a16:creationId xmlns:a16="http://schemas.microsoft.com/office/drawing/2014/main" id="{3803F980-36C9-1182-8F4E-045929E1217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5" name="Rectangle 664">
              <a:extLst>
                <a:ext uri="{FF2B5EF4-FFF2-40B4-BE49-F238E27FC236}">
                  <a16:creationId xmlns:a16="http://schemas.microsoft.com/office/drawing/2014/main" id="{1C81D508-07E2-CFB2-105C-881576E433C5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6" name="Rectangle 665">
              <a:extLst>
                <a:ext uri="{FF2B5EF4-FFF2-40B4-BE49-F238E27FC236}">
                  <a16:creationId xmlns:a16="http://schemas.microsoft.com/office/drawing/2014/main" id="{771C2338-51B6-91CD-B72E-12B73942235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7" name="Rectangle 666">
              <a:extLst>
                <a:ext uri="{FF2B5EF4-FFF2-40B4-BE49-F238E27FC236}">
                  <a16:creationId xmlns:a16="http://schemas.microsoft.com/office/drawing/2014/main" id="{EF6F1BA0-4B60-B308-FA4A-65276196EB2E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68" name="ZoneTexte 667">
            <a:extLst>
              <a:ext uri="{FF2B5EF4-FFF2-40B4-BE49-F238E27FC236}">
                <a16:creationId xmlns:a16="http://schemas.microsoft.com/office/drawing/2014/main" id="{37990075-DC92-C52A-0B5F-96C7CCD0DD73}"/>
              </a:ext>
            </a:extLst>
          </p:cNvPr>
          <p:cNvSpPr txBox="1"/>
          <p:nvPr/>
        </p:nvSpPr>
        <p:spPr>
          <a:xfrm>
            <a:off x="8480208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69" name="Groupe 668">
            <a:extLst>
              <a:ext uri="{FF2B5EF4-FFF2-40B4-BE49-F238E27FC236}">
                <a16:creationId xmlns:a16="http://schemas.microsoft.com/office/drawing/2014/main" id="{51048AD2-6C97-DE39-6273-5EADD1F7F377}"/>
              </a:ext>
            </a:extLst>
          </p:cNvPr>
          <p:cNvGrpSpPr/>
          <p:nvPr/>
        </p:nvGrpSpPr>
        <p:grpSpPr>
          <a:xfrm>
            <a:off x="8480209" y="2792234"/>
            <a:ext cx="832611" cy="485506"/>
            <a:chOff x="835643" y="615163"/>
            <a:chExt cx="1665283" cy="948268"/>
          </a:xfrm>
        </p:grpSpPr>
        <p:sp>
          <p:nvSpPr>
            <p:cNvPr id="670" name="Rectangle 669">
              <a:extLst>
                <a:ext uri="{FF2B5EF4-FFF2-40B4-BE49-F238E27FC236}">
                  <a16:creationId xmlns:a16="http://schemas.microsoft.com/office/drawing/2014/main" id="{0AA8B5E6-1DCE-397C-20C4-DB2E85A8792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71" name="Rectangle 670">
              <a:extLst>
                <a:ext uri="{FF2B5EF4-FFF2-40B4-BE49-F238E27FC236}">
                  <a16:creationId xmlns:a16="http://schemas.microsoft.com/office/drawing/2014/main" id="{2B501E59-CAC6-81FA-46DD-13BD1D2E3B3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2" name="Rectangle 671">
              <a:extLst>
                <a:ext uri="{FF2B5EF4-FFF2-40B4-BE49-F238E27FC236}">
                  <a16:creationId xmlns:a16="http://schemas.microsoft.com/office/drawing/2014/main" id="{F0A3D723-21E7-DA11-343D-C26BBD88576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73" name="Rectangle 672">
              <a:extLst>
                <a:ext uri="{FF2B5EF4-FFF2-40B4-BE49-F238E27FC236}">
                  <a16:creationId xmlns:a16="http://schemas.microsoft.com/office/drawing/2014/main" id="{819180B4-C008-D6A4-938D-0732A53B56E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4" name="Rectangle 673">
              <a:extLst>
                <a:ext uri="{FF2B5EF4-FFF2-40B4-BE49-F238E27FC236}">
                  <a16:creationId xmlns:a16="http://schemas.microsoft.com/office/drawing/2014/main" id="{FF25CA21-12F5-F4AB-2BAB-87D8F6F41244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5" name="Rectangle 674">
              <a:extLst>
                <a:ext uri="{FF2B5EF4-FFF2-40B4-BE49-F238E27FC236}">
                  <a16:creationId xmlns:a16="http://schemas.microsoft.com/office/drawing/2014/main" id="{23F94DEB-1902-E57F-B6FA-B48557B99D66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6" name="Rectangle 675">
              <a:extLst>
                <a:ext uri="{FF2B5EF4-FFF2-40B4-BE49-F238E27FC236}">
                  <a16:creationId xmlns:a16="http://schemas.microsoft.com/office/drawing/2014/main" id="{94865B5C-4B19-7524-CC09-FE3E4901D7FD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77" name="ZoneTexte 676">
            <a:extLst>
              <a:ext uri="{FF2B5EF4-FFF2-40B4-BE49-F238E27FC236}">
                <a16:creationId xmlns:a16="http://schemas.microsoft.com/office/drawing/2014/main" id="{D89A7E3E-CFE1-D466-4243-74EA4DE5337A}"/>
              </a:ext>
            </a:extLst>
          </p:cNvPr>
          <p:cNvSpPr txBox="1"/>
          <p:nvPr/>
        </p:nvSpPr>
        <p:spPr>
          <a:xfrm>
            <a:off x="8483824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6AIA</a:t>
            </a:r>
          </a:p>
        </p:txBody>
      </p:sp>
      <p:grpSp>
        <p:nvGrpSpPr>
          <p:cNvPr id="678" name="Groupe 677">
            <a:extLst>
              <a:ext uri="{FF2B5EF4-FFF2-40B4-BE49-F238E27FC236}">
                <a16:creationId xmlns:a16="http://schemas.microsoft.com/office/drawing/2014/main" id="{786F9E2E-A61B-8680-1C03-B62A0BED86C7}"/>
              </a:ext>
            </a:extLst>
          </p:cNvPr>
          <p:cNvGrpSpPr/>
          <p:nvPr/>
        </p:nvGrpSpPr>
        <p:grpSpPr>
          <a:xfrm>
            <a:off x="8483825" y="3595879"/>
            <a:ext cx="832611" cy="485506"/>
            <a:chOff x="835643" y="615163"/>
            <a:chExt cx="1665283" cy="948268"/>
          </a:xfrm>
        </p:grpSpPr>
        <p:sp>
          <p:nvSpPr>
            <p:cNvPr id="679" name="Rectangle 678">
              <a:extLst>
                <a:ext uri="{FF2B5EF4-FFF2-40B4-BE49-F238E27FC236}">
                  <a16:creationId xmlns:a16="http://schemas.microsoft.com/office/drawing/2014/main" id="{C62EAA1A-CCC1-EAFB-7BDB-81A0ECFC7226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80" name="Rectangle 679">
              <a:extLst>
                <a:ext uri="{FF2B5EF4-FFF2-40B4-BE49-F238E27FC236}">
                  <a16:creationId xmlns:a16="http://schemas.microsoft.com/office/drawing/2014/main" id="{07C3351D-EA9E-F37C-7FFF-E6F2437F5BD6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1" name="Rectangle 680">
              <a:extLst>
                <a:ext uri="{FF2B5EF4-FFF2-40B4-BE49-F238E27FC236}">
                  <a16:creationId xmlns:a16="http://schemas.microsoft.com/office/drawing/2014/main" id="{3416333D-A0E7-7011-9169-6ACABE527FE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82" name="Rectangle 681">
              <a:extLst>
                <a:ext uri="{FF2B5EF4-FFF2-40B4-BE49-F238E27FC236}">
                  <a16:creationId xmlns:a16="http://schemas.microsoft.com/office/drawing/2014/main" id="{3DD4ED4E-13AC-A91A-F74A-DC81D8D31DA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3" name="Rectangle 682">
              <a:extLst>
                <a:ext uri="{FF2B5EF4-FFF2-40B4-BE49-F238E27FC236}">
                  <a16:creationId xmlns:a16="http://schemas.microsoft.com/office/drawing/2014/main" id="{B7F006E7-05CA-FE78-D7CD-D5ED32C804A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4" name="Rectangle 683">
              <a:extLst>
                <a:ext uri="{FF2B5EF4-FFF2-40B4-BE49-F238E27FC236}">
                  <a16:creationId xmlns:a16="http://schemas.microsoft.com/office/drawing/2014/main" id="{036E74D6-783F-4249-1A36-8B6FAD088414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5" name="Rectangle 684">
              <a:extLst>
                <a:ext uri="{FF2B5EF4-FFF2-40B4-BE49-F238E27FC236}">
                  <a16:creationId xmlns:a16="http://schemas.microsoft.com/office/drawing/2014/main" id="{D1E75466-CC36-A9A8-1C6E-683DF1A3F666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86" name="ZoneTexte 685">
            <a:extLst>
              <a:ext uri="{FF2B5EF4-FFF2-40B4-BE49-F238E27FC236}">
                <a16:creationId xmlns:a16="http://schemas.microsoft.com/office/drawing/2014/main" id="{272D8AAE-6921-B8F6-8ABA-ED75998F7DB1}"/>
              </a:ext>
            </a:extLst>
          </p:cNvPr>
          <p:cNvSpPr txBox="1"/>
          <p:nvPr/>
        </p:nvSpPr>
        <p:spPr>
          <a:xfrm>
            <a:off x="8501739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87" name="Groupe 686">
            <a:extLst>
              <a:ext uri="{FF2B5EF4-FFF2-40B4-BE49-F238E27FC236}">
                <a16:creationId xmlns:a16="http://schemas.microsoft.com/office/drawing/2014/main" id="{9C4218F6-3E1B-D62F-A09B-E9C9C29F86BF}"/>
              </a:ext>
            </a:extLst>
          </p:cNvPr>
          <p:cNvGrpSpPr/>
          <p:nvPr/>
        </p:nvGrpSpPr>
        <p:grpSpPr>
          <a:xfrm>
            <a:off x="8501740" y="4388855"/>
            <a:ext cx="832611" cy="485506"/>
            <a:chOff x="835643" y="615163"/>
            <a:chExt cx="1665283" cy="948268"/>
          </a:xfrm>
        </p:grpSpPr>
        <p:sp>
          <p:nvSpPr>
            <p:cNvPr id="688" name="Rectangle 687">
              <a:extLst>
                <a:ext uri="{FF2B5EF4-FFF2-40B4-BE49-F238E27FC236}">
                  <a16:creationId xmlns:a16="http://schemas.microsoft.com/office/drawing/2014/main" id="{D3DBFBC3-E374-31F4-121B-B8DC548BB244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89" name="Rectangle 688">
              <a:extLst>
                <a:ext uri="{FF2B5EF4-FFF2-40B4-BE49-F238E27FC236}">
                  <a16:creationId xmlns:a16="http://schemas.microsoft.com/office/drawing/2014/main" id="{6C7ADBB8-C528-BE5B-6170-75EFA5F845EC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0" name="Rectangle 689">
              <a:extLst>
                <a:ext uri="{FF2B5EF4-FFF2-40B4-BE49-F238E27FC236}">
                  <a16:creationId xmlns:a16="http://schemas.microsoft.com/office/drawing/2014/main" id="{DDC768B2-31E2-9B9C-27E7-B60CD27CE39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91" name="Rectangle 690">
              <a:extLst>
                <a:ext uri="{FF2B5EF4-FFF2-40B4-BE49-F238E27FC236}">
                  <a16:creationId xmlns:a16="http://schemas.microsoft.com/office/drawing/2014/main" id="{8292A534-01EB-75E2-5CE6-720F0B6CADC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2" name="Rectangle 691">
              <a:extLst>
                <a:ext uri="{FF2B5EF4-FFF2-40B4-BE49-F238E27FC236}">
                  <a16:creationId xmlns:a16="http://schemas.microsoft.com/office/drawing/2014/main" id="{2B1B2F9E-14F9-4859-2B42-4750211551C8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3" name="Rectangle 692">
              <a:extLst>
                <a:ext uri="{FF2B5EF4-FFF2-40B4-BE49-F238E27FC236}">
                  <a16:creationId xmlns:a16="http://schemas.microsoft.com/office/drawing/2014/main" id="{F066C7E2-062A-A36B-6F22-8805B5E7701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4" name="Rectangle 693">
              <a:extLst>
                <a:ext uri="{FF2B5EF4-FFF2-40B4-BE49-F238E27FC236}">
                  <a16:creationId xmlns:a16="http://schemas.microsoft.com/office/drawing/2014/main" id="{3CDE605C-4287-16F3-8DE8-F13F6E37399B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95" name="ZoneTexte 694">
            <a:extLst>
              <a:ext uri="{FF2B5EF4-FFF2-40B4-BE49-F238E27FC236}">
                <a16:creationId xmlns:a16="http://schemas.microsoft.com/office/drawing/2014/main" id="{1757284F-E237-C943-F94C-EA1D8D7C09D1}"/>
              </a:ext>
            </a:extLst>
          </p:cNvPr>
          <p:cNvSpPr txBox="1"/>
          <p:nvPr/>
        </p:nvSpPr>
        <p:spPr>
          <a:xfrm>
            <a:off x="8505356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96" name="Groupe 695">
            <a:extLst>
              <a:ext uri="{FF2B5EF4-FFF2-40B4-BE49-F238E27FC236}">
                <a16:creationId xmlns:a16="http://schemas.microsoft.com/office/drawing/2014/main" id="{5DE04478-82C2-6CD6-20CA-EE2D5AFC6119}"/>
              </a:ext>
            </a:extLst>
          </p:cNvPr>
          <p:cNvGrpSpPr/>
          <p:nvPr/>
        </p:nvGrpSpPr>
        <p:grpSpPr>
          <a:xfrm>
            <a:off x="8505356" y="5192500"/>
            <a:ext cx="832611" cy="485506"/>
            <a:chOff x="835643" y="615163"/>
            <a:chExt cx="1665283" cy="948268"/>
          </a:xfrm>
        </p:grpSpPr>
        <p:sp>
          <p:nvSpPr>
            <p:cNvPr id="697" name="Rectangle 696">
              <a:extLst>
                <a:ext uri="{FF2B5EF4-FFF2-40B4-BE49-F238E27FC236}">
                  <a16:creationId xmlns:a16="http://schemas.microsoft.com/office/drawing/2014/main" id="{A8855C00-3606-0AEF-D42A-97A16BA9CC4C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98" name="Rectangle 697">
              <a:extLst>
                <a:ext uri="{FF2B5EF4-FFF2-40B4-BE49-F238E27FC236}">
                  <a16:creationId xmlns:a16="http://schemas.microsoft.com/office/drawing/2014/main" id="{A7BCAC2C-9FEA-7F92-DC8A-7D321010103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9" name="Rectangle 698">
              <a:extLst>
                <a:ext uri="{FF2B5EF4-FFF2-40B4-BE49-F238E27FC236}">
                  <a16:creationId xmlns:a16="http://schemas.microsoft.com/office/drawing/2014/main" id="{F68FF08A-B3BF-3576-3566-DA096DE86054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00" name="Rectangle 699">
              <a:extLst>
                <a:ext uri="{FF2B5EF4-FFF2-40B4-BE49-F238E27FC236}">
                  <a16:creationId xmlns:a16="http://schemas.microsoft.com/office/drawing/2014/main" id="{FD2CD705-520D-A6B0-219B-3154FB40858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01" name="Rectangle 700">
              <a:extLst>
                <a:ext uri="{FF2B5EF4-FFF2-40B4-BE49-F238E27FC236}">
                  <a16:creationId xmlns:a16="http://schemas.microsoft.com/office/drawing/2014/main" id="{E1665413-C92A-8064-88AB-EF21AD01B93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02" name="Rectangle 701">
              <a:extLst>
                <a:ext uri="{FF2B5EF4-FFF2-40B4-BE49-F238E27FC236}">
                  <a16:creationId xmlns:a16="http://schemas.microsoft.com/office/drawing/2014/main" id="{2C2CD6AD-5341-CA3D-512B-D69F3319308D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03" name="Rectangle 702">
              <a:extLst>
                <a:ext uri="{FF2B5EF4-FFF2-40B4-BE49-F238E27FC236}">
                  <a16:creationId xmlns:a16="http://schemas.microsoft.com/office/drawing/2014/main" id="{C7CFB5E8-9144-2355-5376-24ED7AF6699F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A47EE1D-FDDD-A98C-174F-3C6A1B923F1F}"/>
              </a:ext>
            </a:extLst>
          </p:cNvPr>
          <p:cNvSpPr/>
          <p:nvPr/>
        </p:nvSpPr>
        <p:spPr>
          <a:xfrm>
            <a:off x="799589" y="1222800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05" name="Rectangle 704">
            <a:extLst>
              <a:ext uri="{FF2B5EF4-FFF2-40B4-BE49-F238E27FC236}">
                <a16:creationId xmlns:a16="http://schemas.microsoft.com/office/drawing/2014/main" id="{6139F2B2-8F69-A77A-D5C1-86478FB0961B}"/>
              </a:ext>
            </a:extLst>
          </p:cNvPr>
          <p:cNvSpPr/>
          <p:nvPr/>
        </p:nvSpPr>
        <p:spPr>
          <a:xfrm>
            <a:off x="1973395" y="2023259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5963000E-FE34-645C-75ED-1C33ADAE90F2}"/>
              </a:ext>
            </a:extLst>
          </p:cNvPr>
          <p:cNvSpPr/>
          <p:nvPr/>
        </p:nvSpPr>
        <p:spPr>
          <a:xfrm>
            <a:off x="1973395" y="3617283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07" name="Rectangle 706">
            <a:extLst>
              <a:ext uri="{FF2B5EF4-FFF2-40B4-BE49-F238E27FC236}">
                <a16:creationId xmlns:a16="http://schemas.microsoft.com/office/drawing/2014/main" id="{91F6D09A-E7F1-3616-C560-F1F07604BA7E}"/>
              </a:ext>
            </a:extLst>
          </p:cNvPr>
          <p:cNvSpPr/>
          <p:nvPr/>
        </p:nvSpPr>
        <p:spPr>
          <a:xfrm>
            <a:off x="1749890" y="5213904"/>
            <a:ext cx="77727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A98B8E96-D82E-99EA-63AF-BD94B71031CD}"/>
              </a:ext>
            </a:extLst>
          </p:cNvPr>
          <p:cNvSpPr/>
          <p:nvPr/>
        </p:nvSpPr>
        <p:spPr>
          <a:xfrm>
            <a:off x="3138206" y="1218315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09" name="Rectangle 708">
            <a:extLst>
              <a:ext uri="{FF2B5EF4-FFF2-40B4-BE49-F238E27FC236}">
                <a16:creationId xmlns:a16="http://schemas.microsoft.com/office/drawing/2014/main" id="{6FBFF552-55E4-0099-1434-F46A13C44D45}"/>
              </a:ext>
            </a:extLst>
          </p:cNvPr>
          <p:cNvSpPr/>
          <p:nvPr/>
        </p:nvSpPr>
        <p:spPr>
          <a:xfrm>
            <a:off x="3141073" y="2819014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FFFB1F02-E855-4FB5-5D4C-256EEB2B393A}"/>
              </a:ext>
            </a:extLst>
          </p:cNvPr>
          <p:cNvSpPr/>
          <p:nvPr/>
        </p:nvSpPr>
        <p:spPr>
          <a:xfrm>
            <a:off x="4183105" y="3620283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1" name="Rectangle 710">
            <a:extLst>
              <a:ext uri="{FF2B5EF4-FFF2-40B4-BE49-F238E27FC236}">
                <a16:creationId xmlns:a16="http://schemas.microsoft.com/office/drawing/2014/main" id="{3DDF4866-466B-B585-8B01-18B7FC3B2F7C}"/>
              </a:ext>
            </a:extLst>
          </p:cNvPr>
          <p:cNvSpPr/>
          <p:nvPr/>
        </p:nvSpPr>
        <p:spPr>
          <a:xfrm>
            <a:off x="5362592" y="1220260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4F6DEA55-F33E-30CC-A41F-A0D0BC2A167A}"/>
              </a:ext>
            </a:extLst>
          </p:cNvPr>
          <p:cNvSpPr/>
          <p:nvPr/>
        </p:nvSpPr>
        <p:spPr>
          <a:xfrm>
            <a:off x="5362592" y="2025832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3" name="Rectangle 712">
            <a:extLst>
              <a:ext uri="{FF2B5EF4-FFF2-40B4-BE49-F238E27FC236}">
                <a16:creationId xmlns:a16="http://schemas.microsoft.com/office/drawing/2014/main" id="{EAF78775-5DAD-8D64-27A1-25F1425807AD}"/>
              </a:ext>
            </a:extLst>
          </p:cNvPr>
          <p:cNvSpPr/>
          <p:nvPr/>
        </p:nvSpPr>
        <p:spPr>
          <a:xfrm>
            <a:off x="6543183" y="3620283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1D75B6E1-9ECD-B6C3-5ECE-E3715E73A1C7}"/>
              </a:ext>
            </a:extLst>
          </p:cNvPr>
          <p:cNvSpPr/>
          <p:nvPr/>
        </p:nvSpPr>
        <p:spPr>
          <a:xfrm>
            <a:off x="8747622" y="1215292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7" name="Rectangle 716">
            <a:extLst>
              <a:ext uri="{FF2B5EF4-FFF2-40B4-BE49-F238E27FC236}">
                <a16:creationId xmlns:a16="http://schemas.microsoft.com/office/drawing/2014/main" id="{AD6B9316-AAED-C6C1-1727-B97A6786FE04}"/>
              </a:ext>
            </a:extLst>
          </p:cNvPr>
          <p:cNvSpPr/>
          <p:nvPr/>
        </p:nvSpPr>
        <p:spPr>
          <a:xfrm>
            <a:off x="8752912" y="3617282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7256BCB4-F389-AFC4-F293-4190159E8892}"/>
              </a:ext>
            </a:extLst>
          </p:cNvPr>
          <p:cNvSpPr/>
          <p:nvPr/>
        </p:nvSpPr>
        <p:spPr>
          <a:xfrm>
            <a:off x="1722222" y="1218315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9" name="Rectangle 718">
            <a:extLst>
              <a:ext uri="{FF2B5EF4-FFF2-40B4-BE49-F238E27FC236}">
                <a16:creationId xmlns:a16="http://schemas.microsoft.com/office/drawing/2014/main" id="{238C212B-CDAA-DDAE-AEC7-DB69A86A1087}"/>
              </a:ext>
            </a:extLst>
          </p:cNvPr>
          <p:cNvSpPr/>
          <p:nvPr/>
        </p:nvSpPr>
        <p:spPr>
          <a:xfrm>
            <a:off x="1969557" y="2817875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C24F2FC-4C60-2830-091B-9F33C06A331B}"/>
              </a:ext>
            </a:extLst>
          </p:cNvPr>
          <p:cNvSpPr/>
          <p:nvPr/>
        </p:nvSpPr>
        <p:spPr>
          <a:xfrm>
            <a:off x="4179035" y="2813806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21" name="Rectangle 720">
            <a:extLst>
              <a:ext uri="{FF2B5EF4-FFF2-40B4-BE49-F238E27FC236}">
                <a16:creationId xmlns:a16="http://schemas.microsoft.com/office/drawing/2014/main" id="{097BB850-D013-037E-C864-B270DFCFF52A}"/>
              </a:ext>
            </a:extLst>
          </p:cNvPr>
          <p:cNvSpPr/>
          <p:nvPr/>
        </p:nvSpPr>
        <p:spPr>
          <a:xfrm>
            <a:off x="3945523" y="2026470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BE0652D4-0450-07B5-2F1C-C492E9902B9E}"/>
              </a:ext>
            </a:extLst>
          </p:cNvPr>
          <p:cNvSpPr/>
          <p:nvPr/>
        </p:nvSpPr>
        <p:spPr>
          <a:xfrm>
            <a:off x="6530416" y="2813806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31" name="Rectangle 730">
            <a:extLst>
              <a:ext uri="{FF2B5EF4-FFF2-40B4-BE49-F238E27FC236}">
                <a16:creationId xmlns:a16="http://schemas.microsoft.com/office/drawing/2014/main" id="{6D981BEA-610D-6276-2D2B-5BBBBB78F000}"/>
              </a:ext>
            </a:extLst>
          </p:cNvPr>
          <p:cNvSpPr/>
          <p:nvPr/>
        </p:nvSpPr>
        <p:spPr>
          <a:xfrm>
            <a:off x="6296904" y="2026470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2B845EF8-1737-8E49-FAC5-E32001003C16}"/>
              </a:ext>
            </a:extLst>
          </p:cNvPr>
          <p:cNvSpPr/>
          <p:nvPr/>
        </p:nvSpPr>
        <p:spPr>
          <a:xfrm>
            <a:off x="3943194" y="1215630"/>
            <a:ext cx="776159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33" name="Rectangle 732">
            <a:extLst>
              <a:ext uri="{FF2B5EF4-FFF2-40B4-BE49-F238E27FC236}">
                <a16:creationId xmlns:a16="http://schemas.microsoft.com/office/drawing/2014/main" id="{554A27DE-F638-54FD-6287-AE0276BB3221}"/>
              </a:ext>
            </a:extLst>
          </p:cNvPr>
          <p:cNvSpPr/>
          <p:nvPr/>
        </p:nvSpPr>
        <p:spPr>
          <a:xfrm>
            <a:off x="6305688" y="1215292"/>
            <a:ext cx="776159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35" name="Rectangle 734">
            <a:extLst>
              <a:ext uri="{FF2B5EF4-FFF2-40B4-BE49-F238E27FC236}">
                <a16:creationId xmlns:a16="http://schemas.microsoft.com/office/drawing/2014/main" id="{682020D9-B986-7E8D-7985-ED288014BB38}"/>
              </a:ext>
            </a:extLst>
          </p:cNvPr>
          <p:cNvSpPr/>
          <p:nvPr/>
        </p:nvSpPr>
        <p:spPr>
          <a:xfrm>
            <a:off x="559097" y="2019848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737" name="Rectangle 736">
            <a:extLst>
              <a:ext uri="{FF2B5EF4-FFF2-40B4-BE49-F238E27FC236}">
                <a16:creationId xmlns:a16="http://schemas.microsoft.com/office/drawing/2014/main" id="{A2737D70-AC92-5A5B-97CA-2B992689BB22}"/>
              </a:ext>
            </a:extLst>
          </p:cNvPr>
          <p:cNvSpPr/>
          <p:nvPr/>
        </p:nvSpPr>
        <p:spPr>
          <a:xfrm>
            <a:off x="1153722" y="2807864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738" name="Rectangle 737">
            <a:extLst>
              <a:ext uri="{FF2B5EF4-FFF2-40B4-BE49-F238E27FC236}">
                <a16:creationId xmlns:a16="http://schemas.microsoft.com/office/drawing/2014/main" id="{B01B7F4E-AF05-B9AB-C46F-2921C8DDD64E}"/>
              </a:ext>
            </a:extLst>
          </p:cNvPr>
          <p:cNvSpPr/>
          <p:nvPr/>
        </p:nvSpPr>
        <p:spPr>
          <a:xfrm>
            <a:off x="1733729" y="2019848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739" name="Rectangle 738">
            <a:extLst>
              <a:ext uri="{FF2B5EF4-FFF2-40B4-BE49-F238E27FC236}">
                <a16:creationId xmlns:a16="http://schemas.microsoft.com/office/drawing/2014/main" id="{ABD62E3D-4A48-68CD-87AA-400075ECB02B}"/>
              </a:ext>
            </a:extLst>
          </p:cNvPr>
          <p:cNvSpPr/>
          <p:nvPr/>
        </p:nvSpPr>
        <p:spPr>
          <a:xfrm>
            <a:off x="2327528" y="361431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740" name="Rectangle 739">
            <a:extLst>
              <a:ext uri="{FF2B5EF4-FFF2-40B4-BE49-F238E27FC236}">
                <a16:creationId xmlns:a16="http://schemas.microsoft.com/office/drawing/2014/main" id="{C3F1ECA4-1F84-DACC-8CA4-AAB4E62C701C}"/>
              </a:ext>
            </a:extLst>
          </p:cNvPr>
          <p:cNvSpPr/>
          <p:nvPr/>
        </p:nvSpPr>
        <p:spPr>
          <a:xfrm>
            <a:off x="2345443" y="440982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741" name="Rectangle 740">
            <a:extLst>
              <a:ext uri="{FF2B5EF4-FFF2-40B4-BE49-F238E27FC236}">
                <a16:creationId xmlns:a16="http://schemas.microsoft.com/office/drawing/2014/main" id="{3155D007-5327-CAAE-033D-699CF43D9D0A}"/>
              </a:ext>
            </a:extLst>
          </p:cNvPr>
          <p:cNvSpPr/>
          <p:nvPr/>
        </p:nvSpPr>
        <p:spPr>
          <a:xfrm>
            <a:off x="1749889" y="440982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742" name="Rectangle 741">
            <a:extLst>
              <a:ext uri="{FF2B5EF4-FFF2-40B4-BE49-F238E27FC236}">
                <a16:creationId xmlns:a16="http://schemas.microsoft.com/office/drawing/2014/main" id="{0F0D6B98-FD72-F728-18A2-4D6FCD0D4A24}"/>
              </a:ext>
            </a:extLst>
          </p:cNvPr>
          <p:cNvSpPr/>
          <p:nvPr/>
        </p:nvSpPr>
        <p:spPr>
          <a:xfrm>
            <a:off x="4534070" y="2023776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743" name="Rectangle 742">
            <a:extLst>
              <a:ext uri="{FF2B5EF4-FFF2-40B4-BE49-F238E27FC236}">
                <a16:creationId xmlns:a16="http://schemas.microsoft.com/office/drawing/2014/main" id="{D6A09E95-5EA7-DBE8-DE12-5D660F420848}"/>
              </a:ext>
            </a:extLst>
          </p:cNvPr>
          <p:cNvSpPr/>
          <p:nvPr/>
        </p:nvSpPr>
        <p:spPr>
          <a:xfrm>
            <a:off x="3940727" y="2811423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744" name="Rectangle 743">
            <a:extLst>
              <a:ext uri="{FF2B5EF4-FFF2-40B4-BE49-F238E27FC236}">
                <a16:creationId xmlns:a16="http://schemas.microsoft.com/office/drawing/2014/main" id="{12322DE0-4D4A-BAD5-1F70-06F51325AB49}"/>
              </a:ext>
            </a:extLst>
          </p:cNvPr>
          <p:cNvSpPr/>
          <p:nvPr/>
        </p:nvSpPr>
        <p:spPr>
          <a:xfrm>
            <a:off x="3944344" y="3619859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745" name="Rectangle 744">
            <a:extLst>
              <a:ext uri="{FF2B5EF4-FFF2-40B4-BE49-F238E27FC236}">
                <a16:creationId xmlns:a16="http://schemas.microsoft.com/office/drawing/2014/main" id="{8C00A367-062E-502B-B9EC-6F5BBF1EE9FA}"/>
              </a:ext>
            </a:extLst>
          </p:cNvPr>
          <p:cNvSpPr/>
          <p:nvPr/>
        </p:nvSpPr>
        <p:spPr>
          <a:xfrm>
            <a:off x="4535934" y="3617283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746" name="Rectangle 745">
            <a:extLst>
              <a:ext uri="{FF2B5EF4-FFF2-40B4-BE49-F238E27FC236}">
                <a16:creationId xmlns:a16="http://schemas.microsoft.com/office/drawing/2014/main" id="{B7280683-408C-7504-4369-6A146DD5E541}"/>
              </a:ext>
            </a:extLst>
          </p:cNvPr>
          <p:cNvSpPr/>
          <p:nvPr/>
        </p:nvSpPr>
        <p:spPr>
          <a:xfrm>
            <a:off x="6889576" y="2024349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747" name="Rectangle 746">
            <a:extLst>
              <a:ext uri="{FF2B5EF4-FFF2-40B4-BE49-F238E27FC236}">
                <a16:creationId xmlns:a16="http://schemas.microsoft.com/office/drawing/2014/main" id="{7CAE46DD-F7FC-D14B-8947-A902DD8C564C}"/>
              </a:ext>
            </a:extLst>
          </p:cNvPr>
          <p:cNvSpPr/>
          <p:nvPr/>
        </p:nvSpPr>
        <p:spPr>
          <a:xfrm>
            <a:off x="6296233" y="2811996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748" name="Rectangle 747">
            <a:extLst>
              <a:ext uri="{FF2B5EF4-FFF2-40B4-BE49-F238E27FC236}">
                <a16:creationId xmlns:a16="http://schemas.microsoft.com/office/drawing/2014/main" id="{840B901A-D519-6EF2-D5B0-9581824A84F1}"/>
              </a:ext>
            </a:extLst>
          </p:cNvPr>
          <p:cNvSpPr/>
          <p:nvPr/>
        </p:nvSpPr>
        <p:spPr>
          <a:xfrm>
            <a:off x="6299850" y="3620432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749" name="Rectangle 748">
            <a:extLst>
              <a:ext uri="{FF2B5EF4-FFF2-40B4-BE49-F238E27FC236}">
                <a16:creationId xmlns:a16="http://schemas.microsoft.com/office/drawing/2014/main" id="{6F45CE6F-9532-1785-1E33-590B9B2856E5}"/>
              </a:ext>
            </a:extLst>
          </p:cNvPr>
          <p:cNvSpPr/>
          <p:nvPr/>
        </p:nvSpPr>
        <p:spPr>
          <a:xfrm>
            <a:off x="6891440" y="3617855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750" name="Rectangle 749">
            <a:extLst>
              <a:ext uri="{FF2B5EF4-FFF2-40B4-BE49-F238E27FC236}">
                <a16:creationId xmlns:a16="http://schemas.microsoft.com/office/drawing/2014/main" id="{F7A29ACB-93D2-5C79-66B8-4F51ACFB395A}"/>
              </a:ext>
            </a:extLst>
          </p:cNvPr>
          <p:cNvSpPr/>
          <p:nvPr/>
        </p:nvSpPr>
        <p:spPr>
          <a:xfrm>
            <a:off x="3929270" y="1461043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C</a:t>
            </a:r>
          </a:p>
        </p:txBody>
      </p:sp>
      <p:sp>
        <p:nvSpPr>
          <p:cNvPr id="751" name="Rectangle 750">
            <a:extLst>
              <a:ext uri="{FF2B5EF4-FFF2-40B4-BE49-F238E27FC236}">
                <a16:creationId xmlns:a16="http://schemas.microsoft.com/office/drawing/2014/main" id="{1D48AD94-5C4E-1DE0-A381-3A687451F8FF}"/>
              </a:ext>
            </a:extLst>
          </p:cNvPr>
          <p:cNvSpPr/>
          <p:nvPr/>
        </p:nvSpPr>
        <p:spPr>
          <a:xfrm>
            <a:off x="1722222" y="1461044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C</a:t>
            </a:r>
          </a:p>
        </p:txBody>
      </p:sp>
      <p:sp>
        <p:nvSpPr>
          <p:cNvPr id="752" name="Rectangle 751">
            <a:extLst>
              <a:ext uri="{FF2B5EF4-FFF2-40B4-BE49-F238E27FC236}">
                <a16:creationId xmlns:a16="http://schemas.microsoft.com/office/drawing/2014/main" id="{49209E5D-E757-1A0D-F4CF-A4FE4D445CA6}"/>
              </a:ext>
            </a:extLst>
          </p:cNvPr>
          <p:cNvSpPr/>
          <p:nvPr/>
        </p:nvSpPr>
        <p:spPr>
          <a:xfrm>
            <a:off x="2313815" y="3052728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C</a:t>
            </a:r>
          </a:p>
        </p:txBody>
      </p:sp>
      <p:sp>
        <p:nvSpPr>
          <p:cNvPr id="753" name="Rectangle 752">
            <a:extLst>
              <a:ext uri="{FF2B5EF4-FFF2-40B4-BE49-F238E27FC236}">
                <a16:creationId xmlns:a16="http://schemas.microsoft.com/office/drawing/2014/main" id="{351D255A-763C-D7F1-2AC9-4A1F428D1094}"/>
              </a:ext>
            </a:extLst>
          </p:cNvPr>
          <p:cNvSpPr/>
          <p:nvPr/>
        </p:nvSpPr>
        <p:spPr>
          <a:xfrm>
            <a:off x="2044927" y="5459441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C</a:t>
            </a:r>
          </a:p>
        </p:txBody>
      </p:sp>
      <p:sp>
        <p:nvSpPr>
          <p:cNvPr id="754" name="Rectangle 753">
            <a:extLst>
              <a:ext uri="{FF2B5EF4-FFF2-40B4-BE49-F238E27FC236}">
                <a16:creationId xmlns:a16="http://schemas.microsoft.com/office/drawing/2014/main" id="{BA2AE1E6-9CE4-58A3-6F4F-6AF5461A0962}"/>
              </a:ext>
            </a:extLst>
          </p:cNvPr>
          <p:cNvSpPr/>
          <p:nvPr/>
        </p:nvSpPr>
        <p:spPr>
          <a:xfrm>
            <a:off x="3161866" y="4408378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55" name="Rectangle 754">
            <a:extLst>
              <a:ext uri="{FF2B5EF4-FFF2-40B4-BE49-F238E27FC236}">
                <a16:creationId xmlns:a16="http://schemas.microsoft.com/office/drawing/2014/main" id="{32B9B869-DFFB-1C89-91FD-7C173D9C883F}"/>
              </a:ext>
            </a:extLst>
          </p:cNvPr>
          <p:cNvSpPr/>
          <p:nvPr/>
        </p:nvSpPr>
        <p:spPr>
          <a:xfrm>
            <a:off x="4524286" y="1458209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C</a:t>
            </a:r>
          </a:p>
        </p:txBody>
      </p:sp>
      <p:sp>
        <p:nvSpPr>
          <p:cNvPr id="756" name="Rectangle 755">
            <a:extLst>
              <a:ext uri="{FF2B5EF4-FFF2-40B4-BE49-F238E27FC236}">
                <a16:creationId xmlns:a16="http://schemas.microsoft.com/office/drawing/2014/main" id="{6BF034F5-B70B-AA9B-7AFA-F50426DD6381}"/>
              </a:ext>
            </a:extLst>
          </p:cNvPr>
          <p:cNvSpPr/>
          <p:nvPr/>
        </p:nvSpPr>
        <p:spPr>
          <a:xfrm>
            <a:off x="3939982" y="2266566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C</a:t>
            </a:r>
          </a:p>
        </p:txBody>
      </p:sp>
      <p:sp>
        <p:nvSpPr>
          <p:cNvPr id="757" name="Rectangle 756">
            <a:extLst>
              <a:ext uri="{FF2B5EF4-FFF2-40B4-BE49-F238E27FC236}">
                <a16:creationId xmlns:a16="http://schemas.microsoft.com/office/drawing/2014/main" id="{BE1D0048-45E3-B77D-8E95-29345C4AB495}"/>
              </a:ext>
            </a:extLst>
          </p:cNvPr>
          <p:cNvSpPr/>
          <p:nvPr/>
        </p:nvSpPr>
        <p:spPr>
          <a:xfrm>
            <a:off x="4528987" y="3055766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C</a:t>
            </a:r>
          </a:p>
        </p:txBody>
      </p:sp>
      <p:sp>
        <p:nvSpPr>
          <p:cNvPr id="758" name="Rectangle 757">
            <a:extLst>
              <a:ext uri="{FF2B5EF4-FFF2-40B4-BE49-F238E27FC236}">
                <a16:creationId xmlns:a16="http://schemas.microsoft.com/office/drawing/2014/main" id="{3BBC0DEE-AD3F-5E96-A4E9-6942C4B997BB}"/>
              </a:ext>
            </a:extLst>
          </p:cNvPr>
          <p:cNvSpPr/>
          <p:nvPr/>
        </p:nvSpPr>
        <p:spPr>
          <a:xfrm>
            <a:off x="6279231" y="1463937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C</a:t>
            </a:r>
          </a:p>
        </p:txBody>
      </p:sp>
      <p:sp>
        <p:nvSpPr>
          <p:cNvPr id="759" name="Rectangle 758">
            <a:extLst>
              <a:ext uri="{FF2B5EF4-FFF2-40B4-BE49-F238E27FC236}">
                <a16:creationId xmlns:a16="http://schemas.microsoft.com/office/drawing/2014/main" id="{BC31DEC8-691A-B7C8-1203-1117E0EB1A03}"/>
              </a:ext>
            </a:extLst>
          </p:cNvPr>
          <p:cNvSpPr/>
          <p:nvPr/>
        </p:nvSpPr>
        <p:spPr>
          <a:xfrm>
            <a:off x="6874247" y="1461103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C</a:t>
            </a:r>
          </a:p>
        </p:txBody>
      </p:sp>
      <p:sp>
        <p:nvSpPr>
          <p:cNvPr id="760" name="Rectangle 759">
            <a:extLst>
              <a:ext uri="{FF2B5EF4-FFF2-40B4-BE49-F238E27FC236}">
                <a16:creationId xmlns:a16="http://schemas.microsoft.com/office/drawing/2014/main" id="{0CE7FD13-4AAC-B21D-5644-3EA499364073}"/>
              </a:ext>
            </a:extLst>
          </p:cNvPr>
          <p:cNvSpPr/>
          <p:nvPr/>
        </p:nvSpPr>
        <p:spPr>
          <a:xfrm>
            <a:off x="6289943" y="2269461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C</a:t>
            </a:r>
          </a:p>
        </p:txBody>
      </p:sp>
      <p:sp>
        <p:nvSpPr>
          <p:cNvPr id="761" name="Rectangle 760">
            <a:extLst>
              <a:ext uri="{FF2B5EF4-FFF2-40B4-BE49-F238E27FC236}">
                <a16:creationId xmlns:a16="http://schemas.microsoft.com/office/drawing/2014/main" id="{11011579-0E04-E114-795B-3D08C534CE1A}"/>
              </a:ext>
            </a:extLst>
          </p:cNvPr>
          <p:cNvSpPr/>
          <p:nvPr/>
        </p:nvSpPr>
        <p:spPr>
          <a:xfrm>
            <a:off x="6878949" y="3058660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C</a:t>
            </a:r>
          </a:p>
        </p:txBody>
      </p:sp>
      <p:grpSp>
        <p:nvGrpSpPr>
          <p:cNvPr id="762" name="Groupe 761">
            <a:extLst>
              <a:ext uri="{FF2B5EF4-FFF2-40B4-BE49-F238E27FC236}">
                <a16:creationId xmlns:a16="http://schemas.microsoft.com/office/drawing/2014/main" id="{5C15AC7A-9F57-F68D-6753-D1A2D54CAF0B}"/>
              </a:ext>
            </a:extLst>
          </p:cNvPr>
          <p:cNvGrpSpPr/>
          <p:nvPr/>
        </p:nvGrpSpPr>
        <p:grpSpPr>
          <a:xfrm>
            <a:off x="554739" y="3623138"/>
            <a:ext cx="226860" cy="208106"/>
            <a:chOff x="10633162" y="2125841"/>
            <a:chExt cx="444098" cy="407387"/>
          </a:xfrm>
        </p:grpSpPr>
        <p:sp>
          <p:nvSpPr>
            <p:cNvPr id="763" name="Rectangle 762">
              <a:extLst>
                <a:ext uri="{FF2B5EF4-FFF2-40B4-BE49-F238E27FC236}">
                  <a16:creationId xmlns:a16="http://schemas.microsoft.com/office/drawing/2014/main" id="{799B2806-88F9-A0FB-24FF-F7AF1C05555A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764" name="Flèche : bas 763">
              <a:extLst>
                <a:ext uri="{FF2B5EF4-FFF2-40B4-BE49-F238E27FC236}">
                  <a16:creationId xmlns:a16="http://schemas.microsoft.com/office/drawing/2014/main" id="{12EB740E-EA0C-0D8F-90AA-3EE958ED09DC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65" name="Groupe 764">
            <a:extLst>
              <a:ext uri="{FF2B5EF4-FFF2-40B4-BE49-F238E27FC236}">
                <a16:creationId xmlns:a16="http://schemas.microsoft.com/office/drawing/2014/main" id="{8812969E-4454-55BD-1E30-A72F98246B57}"/>
              </a:ext>
            </a:extLst>
          </p:cNvPr>
          <p:cNvGrpSpPr/>
          <p:nvPr/>
        </p:nvGrpSpPr>
        <p:grpSpPr>
          <a:xfrm>
            <a:off x="1147862" y="4413157"/>
            <a:ext cx="218866" cy="235606"/>
            <a:chOff x="8332830" y="5350341"/>
            <a:chExt cx="482157" cy="519034"/>
          </a:xfrm>
        </p:grpSpPr>
        <p:sp>
          <p:nvSpPr>
            <p:cNvPr id="766" name="Rectangle 765">
              <a:extLst>
                <a:ext uri="{FF2B5EF4-FFF2-40B4-BE49-F238E27FC236}">
                  <a16:creationId xmlns:a16="http://schemas.microsoft.com/office/drawing/2014/main" id="{395C0028-7E55-4940-DC3A-3F28FC4E929C}"/>
                </a:ext>
              </a:extLst>
            </p:cNvPr>
            <p:cNvSpPr/>
            <p:nvPr/>
          </p:nvSpPr>
          <p:spPr>
            <a:xfrm>
              <a:off x="8382280" y="5350341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767" name="Flèche : bas 766">
              <a:extLst>
                <a:ext uri="{FF2B5EF4-FFF2-40B4-BE49-F238E27FC236}">
                  <a16:creationId xmlns:a16="http://schemas.microsoft.com/office/drawing/2014/main" id="{FF217837-359C-7409-8687-188DE678A0F6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68" name="Groupe 767">
            <a:extLst>
              <a:ext uri="{FF2B5EF4-FFF2-40B4-BE49-F238E27FC236}">
                <a16:creationId xmlns:a16="http://schemas.microsoft.com/office/drawing/2014/main" id="{305033E7-6809-EFC0-314C-87046EE3BDF6}"/>
              </a:ext>
            </a:extLst>
          </p:cNvPr>
          <p:cNvGrpSpPr/>
          <p:nvPr/>
        </p:nvGrpSpPr>
        <p:grpSpPr>
          <a:xfrm>
            <a:off x="2885359" y="1217587"/>
            <a:ext cx="226860" cy="208106"/>
            <a:chOff x="10633162" y="2125841"/>
            <a:chExt cx="444098" cy="407387"/>
          </a:xfrm>
        </p:grpSpPr>
        <p:sp>
          <p:nvSpPr>
            <p:cNvPr id="769" name="Rectangle 768">
              <a:extLst>
                <a:ext uri="{FF2B5EF4-FFF2-40B4-BE49-F238E27FC236}">
                  <a16:creationId xmlns:a16="http://schemas.microsoft.com/office/drawing/2014/main" id="{AD7A5B5E-390F-212B-15F4-FC357059030B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770" name="Flèche : bas 769">
              <a:extLst>
                <a:ext uri="{FF2B5EF4-FFF2-40B4-BE49-F238E27FC236}">
                  <a16:creationId xmlns:a16="http://schemas.microsoft.com/office/drawing/2014/main" id="{73122F39-C180-9C00-6995-A038A6832AD6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72" name="Groupe 771">
            <a:extLst>
              <a:ext uri="{FF2B5EF4-FFF2-40B4-BE49-F238E27FC236}">
                <a16:creationId xmlns:a16="http://schemas.microsoft.com/office/drawing/2014/main" id="{63A9A7C0-C18A-DC08-A384-63BABEE9B4F3}"/>
              </a:ext>
            </a:extLst>
          </p:cNvPr>
          <p:cNvGrpSpPr/>
          <p:nvPr/>
        </p:nvGrpSpPr>
        <p:grpSpPr>
          <a:xfrm>
            <a:off x="2887222" y="2025833"/>
            <a:ext cx="226860" cy="208106"/>
            <a:chOff x="10633162" y="2125841"/>
            <a:chExt cx="444098" cy="407387"/>
          </a:xfrm>
        </p:grpSpPr>
        <p:sp>
          <p:nvSpPr>
            <p:cNvPr id="773" name="Rectangle 772">
              <a:extLst>
                <a:ext uri="{FF2B5EF4-FFF2-40B4-BE49-F238E27FC236}">
                  <a16:creationId xmlns:a16="http://schemas.microsoft.com/office/drawing/2014/main" id="{96FF65F2-26C7-DAC4-6C79-59F0EADD6C7B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774" name="Flèche : bas 773">
              <a:extLst>
                <a:ext uri="{FF2B5EF4-FFF2-40B4-BE49-F238E27FC236}">
                  <a16:creationId xmlns:a16="http://schemas.microsoft.com/office/drawing/2014/main" id="{8F2780C8-E1C4-B58F-C8FB-8613A34169C1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75" name="Groupe 774">
            <a:extLst>
              <a:ext uri="{FF2B5EF4-FFF2-40B4-BE49-F238E27FC236}">
                <a16:creationId xmlns:a16="http://schemas.microsoft.com/office/drawing/2014/main" id="{64B877CC-A415-13A1-C867-1B801072529C}"/>
              </a:ext>
            </a:extLst>
          </p:cNvPr>
          <p:cNvGrpSpPr/>
          <p:nvPr/>
        </p:nvGrpSpPr>
        <p:grpSpPr>
          <a:xfrm>
            <a:off x="3476076" y="2822095"/>
            <a:ext cx="203833" cy="236652"/>
            <a:chOff x="8332830" y="5348036"/>
            <a:chExt cx="449038" cy="521339"/>
          </a:xfrm>
        </p:grpSpPr>
        <p:sp>
          <p:nvSpPr>
            <p:cNvPr id="776" name="Rectangle 775">
              <a:extLst>
                <a:ext uri="{FF2B5EF4-FFF2-40B4-BE49-F238E27FC236}">
                  <a16:creationId xmlns:a16="http://schemas.microsoft.com/office/drawing/2014/main" id="{07AF0C28-57E1-EC58-F37A-0F316225B373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777" name="Flèche : bas 776">
              <a:extLst>
                <a:ext uri="{FF2B5EF4-FFF2-40B4-BE49-F238E27FC236}">
                  <a16:creationId xmlns:a16="http://schemas.microsoft.com/office/drawing/2014/main" id="{0AF7673F-20BB-8336-A9FE-A2B752728503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78" name="Groupe 777">
            <a:extLst>
              <a:ext uri="{FF2B5EF4-FFF2-40B4-BE49-F238E27FC236}">
                <a16:creationId xmlns:a16="http://schemas.microsoft.com/office/drawing/2014/main" id="{BB22AF51-8455-A125-912D-B38DA8180657}"/>
              </a:ext>
            </a:extLst>
          </p:cNvPr>
          <p:cNvGrpSpPr/>
          <p:nvPr/>
        </p:nvGrpSpPr>
        <p:grpSpPr>
          <a:xfrm>
            <a:off x="3478856" y="3619524"/>
            <a:ext cx="203833" cy="236652"/>
            <a:chOff x="8332830" y="5348036"/>
            <a:chExt cx="449038" cy="521339"/>
          </a:xfrm>
        </p:grpSpPr>
        <p:sp>
          <p:nvSpPr>
            <p:cNvPr id="779" name="Rectangle 778">
              <a:extLst>
                <a:ext uri="{FF2B5EF4-FFF2-40B4-BE49-F238E27FC236}">
                  <a16:creationId xmlns:a16="http://schemas.microsoft.com/office/drawing/2014/main" id="{81367F3A-76E5-962C-FD32-7539EEC65004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780" name="Flèche : bas 779">
              <a:extLst>
                <a:ext uri="{FF2B5EF4-FFF2-40B4-BE49-F238E27FC236}">
                  <a16:creationId xmlns:a16="http://schemas.microsoft.com/office/drawing/2014/main" id="{4B01C488-4281-AE14-E0A5-1B403FEF2D88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781" name="Rectangle 780">
            <a:extLst>
              <a:ext uri="{FF2B5EF4-FFF2-40B4-BE49-F238E27FC236}">
                <a16:creationId xmlns:a16="http://schemas.microsoft.com/office/drawing/2014/main" id="{C0331D38-92CF-7C17-8982-14B9E49AFC4D}"/>
              </a:ext>
            </a:extLst>
          </p:cNvPr>
          <p:cNvSpPr/>
          <p:nvPr/>
        </p:nvSpPr>
        <p:spPr>
          <a:xfrm>
            <a:off x="3558551" y="3861884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sp>
        <p:nvSpPr>
          <p:cNvPr id="782" name="Rectangle 781">
            <a:extLst>
              <a:ext uri="{FF2B5EF4-FFF2-40B4-BE49-F238E27FC236}">
                <a16:creationId xmlns:a16="http://schemas.microsoft.com/office/drawing/2014/main" id="{517258FD-C192-FFC2-B3EE-A61A107EBD5F}"/>
              </a:ext>
            </a:extLst>
          </p:cNvPr>
          <p:cNvSpPr/>
          <p:nvPr/>
        </p:nvSpPr>
        <p:spPr>
          <a:xfrm>
            <a:off x="2894714" y="2267343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grpSp>
        <p:nvGrpSpPr>
          <p:cNvPr id="783" name="Groupe 782">
            <a:extLst>
              <a:ext uri="{FF2B5EF4-FFF2-40B4-BE49-F238E27FC236}">
                <a16:creationId xmlns:a16="http://schemas.microsoft.com/office/drawing/2014/main" id="{EB0E755C-F5C3-A762-863F-985657DD57E6}"/>
              </a:ext>
            </a:extLst>
          </p:cNvPr>
          <p:cNvGrpSpPr/>
          <p:nvPr/>
        </p:nvGrpSpPr>
        <p:grpSpPr>
          <a:xfrm>
            <a:off x="5118606" y="1223299"/>
            <a:ext cx="226860" cy="208106"/>
            <a:chOff x="10633162" y="2125841"/>
            <a:chExt cx="444098" cy="407387"/>
          </a:xfrm>
        </p:grpSpPr>
        <p:sp>
          <p:nvSpPr>
            <p:cNvPr id="784" name="Rectangle 783">
              <a:extLst>
                <a:ext uri="{FF2B5EF4-FFF2-40B4-BE49-F238E27FC236}">
                  <a16:creationId xmlns:a16="http://schemas.microsoft.com/office/drawing/2014/main" id="{8CF59D38-73DE-BA49-8ECF-4F2AACB20567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785" name="Flèche : bas 784">
              <a:extLst>
                <a:ext uri="{FF2B5EF4-FFF2-40B4-BE49-F238E27FC236}">
                  <a16:creationId xmlns:a16="http://schemas.microsoft.com/office/drawing/2014/main" id="{51ABE408-42CA-31BD-75A2-3C178E0BAEAD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789" name="Rectangle 788">
            <a:extLst>
              <a:ext uri="{FF2B5EF4-FFF2-40B4-BE49-F238E27FC236}">
                <a16:creationId xmlns:a16="http://schemas.microsoft.com/office/drawing/2014/main" id="{B75250A0-99AA-6A31-1BD8-B3178A177DD9}"/>
              </a:ext>
            </a:extLst>
          </p:cNvPr>
          <p:cNvSpPr/>
          <p:nvPr/>
        </p:nvSpPr>
        <p:spPr>
          <a:xfrm>
            <a:off x="5124471" y="1461008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sp>
        <p:nvSpPr>
          <p:cNvPr id="790" name="Rectangle 789">
            <a:extLst>
              <a:ext uri="{FF2B5EF4-FFF2-40B4-BE49-F238E27FC236}">
                <a16:creationId xmlns:a16="http://schemas.microsoft.com/office/drawing/2014/main" id="{32338941-F783-2233-B285-7A6CE9AF796A}"/>
              </a:ext>
            </a:extLst>
          </p:cNvPr>
          <p:cNvSpPr/>
          <p:nvPr/>
        </p:nvSpPr>
        <p:spPr>
          <a:xfrm>
            <a:off x="4260035" y="440982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791" name="Rectangle 790">
            <a:extLst>
              <a:ext uri="{FF2B5EF4-FFF2-40B4-BE49-F238E27FC236}">
                <a16:creationId xmlns:a16="http://schemas.microsoft.com/office/drawing/2014/main" id="{558E73AD-84EC-713B-8EF9-BC28912745B1}"/>
              </a:ext>
            </a:extLst>
          </p:cNvPr>
          <p:cNvSpPr/>
          <p:nvPr/>
        </p:nvSpPr>
        <p:spPr>
          <a:xfrm>
            <a:off x="3959570" y="4412202"/>
            <a:ext cx="194164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92" name="Rectangle 791">
            <a:extLst>
              <a:ext uri="{FF2B5EF4-FFF2-40B4-BE49-F238E27FC236}">
                <a16:creationId xmlns:a16="http://schemas.microsoft.com/office/drawing/2014/main" id="{486AE499-4CC1-FE12-91C0-0762B3C8C65D}"/>
              </a:ext>
            </a:extLst>
          </p:cNvPr>
          <p:cNvSpPr/>
          <p:nvPr/>
        </p:nvSpPr>
        <p:spPr>
          <a:xfrm>
            <a:off x="4553449" y="4411899"/>
            <a:ext cx="194164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grpSp>
        <p:nvGrpSpPr>
          <p:cNvPr id="793" name="Groupe 792">
            <a:extLst>
              <a:ext uri="{FF2B5EF4-FFF2-40B4-BE49-F238E27FC236}">
                <a16:creationId xmlns:a16="http://schemas.microsoft.com/office/drawing/2014/main" id="{9F282CDD-8968-B256-5BD2-51B9BB9DE791}"/>
              </a:ext>
            </a:extLst>
          </p:cNvPr>
          <p:cNvGrpSpPr/>
          <p:nvPr/>
        </p:nvGrpSpPr>
        <p:grpSpPr>
          <a:xfrm>
            <a:off x="5709927" y="2024508"/>
            <a:ext cx="203833" cy="236652"/>
            <a:chOff x="8332830" y="5348036"/>
            <a:chExt cx="449038" cy="521339"/>
          </a:xfrm>
        </p:grpSpPr>
        <p:sp>
          <p:nvSpPr>
            <p:cNvPr id="794" name="Rectangle 793">
              <a:extLst>
                <a:ext uri="{FF2B5EF4-FFF2-40B4-BE49-F238E27FC236}">
                  <a16:creationId xmlns:a16="http://schemas.microsoft.com/office/drawing/2014/main" id="{5F61E652-DFF3-17E0-DB4C-67C84F81E2B6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795" name="Flèche : bas 794">
              <a:extLst>
                <a:ext uri="{FF2B5EF4-FFF2-40B4-BE49-F238E27FC236}">
                  <a16:creationId xmlns:a16="http://schemas.microsoft.com/office/drawing/2014/main" id="{F0227ABC-7EE3-F57B-C0D8-4F43381AE2E9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796" name="Rectangle 795">
            <a:extLst>
              <a:ext uri="{FF2B5EF4-FFF2-40B4-BE49-F238E27FC236}">
                <a16:creationId xmlns:a16="http://schemas.microsoft.com/office/drawing/2014/main" id="{96914BC6-2D8A-7693-8AE3-DE3E22A5C146}"/>
              </a:ext>
            </a:extLst>
          </p:cNvPr>
          <p:cNvSpPr/>
          <p:nvPr/>
        </p:nvSpPr>
        <p:spPr>
          <a:xfrm>
            <a:off x="5789623" y="2266868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sp>
        <p:nvSpPr>
          <p:cNvPr id="797" name="Rectangle 796">
            <a:extLst>
              <a:ext uri="{FF2B5EF4-FFF2-40B4-BE49-F238E27FC236}">
                <a16:creationId xmlns:a16="http://schemas.microsoft.com/office/drawing/2014/main" id="{2E33FB00-9DF0-81D1-C496-C7696A9F292E}"/>
              </a:ext>
            </a:extLst>
          </p:cNvPr>
          <p:cNvSpPr/>
          <p:nvPr/>
        </p:nvSpPr>
        <p:spPr>
          <a:xfrm>
            <a:off x="7702811" y="1215292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grpSp>
        <p:nvGrpSpPr>
          <p:cNvPr id="798" name="Groupe 797">
            <a:extLst>
              <a:ext uri="{FF2B5EF4-FFF2-40B4-BE49-F238E27FC236}">
                <a16:creationId xmlns:a16="http://schemas.microsoft.com/office/drawing/2014/main" id="{C7AD87CC-5DAE-3DFB-4EAA-04223F00A14D}"/>
              </a:ext>
            </a:extLst>
          </p:cNvPr>
          <p:cNvGrpSpPr/>
          <p:nvPr/>
        </p:nvGrpSpPr>
        <p:grpSpPr>
          <a:xfrm>
            <a:off x="7458825" y="1218330"/>
            <a:ext cx="226860" cy="208106"/>
            <a:chOff x="10633162" y="2125841"/>
            <a:chExt cx="444098" cy="407387"/>
          </a:xfrm>
        </p:grpSpPr>
        <p:sp>
          <p:nvSpPr>
            <p:cNvPr id="799" name="Rectangle 798">
              <a:extLst>
                <a:ext uri="{FF2B5EF4-FFF2-40B4-BE49-F238E27FC236}">
                  <a16:creationId xmlns:a16="http://schemas.microsoft.com/office/drawing/2014/main" id="{19CA83AA-60B0-1C24-374E-15E7EBF5B841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800" name="Flèche : bas 799">
              <a:extLst>
                <a:ext uri="{FF2B5EF4-FFF2-40B4-BE49-F238E27FC236}">
                  <a16:creationId xmlns:a16="http://schemas.microsoft.com/office/drawing/2014/main" id="{1710886C-5E3B-469B-865E-6DAC4C168C9F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01" name="Rectangle 800">
            <a:extLst>
              <a:ext uri="{FF2B5EF4-FFF2-40B4-BE49-F238E27FC236}">
                <a16:creationId xmlns:a16="http://schemas.microsoft.com/office/drawing/2014/main" id="{731355D7-D091-656C-8F7A-47BCA5483C63}"/>
              </a:ext>
            </a:extLst>
          </p:cNvPr>
          <p:cNvSpPr/>
          <p:nvPr/>
        </p:nvSpPr>
        <p:spPr>
          <a:xfrm>
            <a:off x="7464690" y="1456040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sp>
        <p:nvSpPr>
          <p:cNvPr id="802" name="Rectangle 801">
            <a:extLst>
              <a:ext uri="{FF2B5EF4-FFF2-40B4-BE49-F238E27FC236}">
                <a16:creationId xmlns:a16="http://schemas.microsoft.com/office/drawing/2014/main" id="{515FF2B3-D6AA-9EFF-8301-E914182D56F3}"/>
              </a:ext>
            </a:extLst>
          </p:cNvPr>
          <p:cNvSpPr/>
          <p:nvPr/>
        </p:nvSpPr>
        <p:spPr>
          <a:xfrm>
            <a:off x="7702811" y="2021610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grpSp>
        <p:nvGrpSpPr>
          <p:cNvPr id="804" name="Groupe 803">
            <a:extLst>
              <a:ext uri="{FF2B5EF4-FFF2-40B4-BE49-F238E27FC236}">
                <a16:creationId xmlns:a16="http://schemas.microsoft.com/office/drawing/2014/main" id="{D290692A-317E-B59C-69F5-3515340ACC95}"/>
              </a:ext>
            </a:extLst>
          </p:cNvPr>
          <p:cNvGrpSpPr/>
          <p:nvPr/>
        </p:nvGrpSpPr>
        <p:grpSpPr>
          <a:xfrm>
            <a:off x="8050146" y="2020286"/>
            <a:ext cx="203833" cy="236652"/>
            <a:chOff x="8332830" y="5348036"/>
            <a:chExt cx="449038" cy="521339"/>
          </a:xfrm>
        </p:grpSpPr>
        <p:sp>
          <p:nvSpPr>
            <p:cNvPr id="805" name="Rectangle 804">
              <a:extLst>
                <a:ext uri="{FF2B5EF4-FFF2-40B4-BE49-F238E27FC236}">
                  <a16:creationId xmlns:a16="http://schemas.microsoft.com/office/drawing/2014/main" id="{7E232AA3-622C-17D7-2C26-70F5B7E81330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806" name="Flèche : bas 805">
              <a:extLst>
                <a:ext uri="{FF2B5EF4-FFF2-40B4-BE49-F238E27FC236}">
                  <a16:creationId xmlns:a16="http://schemas.microsoft.com/office/drawing/2014/main" id="{C0967F8C-C413-7CE7-AE40-69D5BCE1F351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07" name="Rectangle 806">
            <a:extLst>
              <a:ext uri="{FF2B5EF4-FFF2-40B4-BE49-F238E27FC236}">
                <a16:creationId xmlns:a16="http://schemas.microsoft.com/office/drawing/2014/main" id="{80ED424C-BBE5-FF35-D300-B9B174C10FA6}"/>
              </a:ext>
            </a:extLst>
          </p:cNvPr>
          <p:cNvSpPr/>
          <p:nvPr/>
        </p:nvSpPr>
        <p:spPr>
          <a:xfrm>
            <a:off x="8129842" y="2262646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grpSp>
        <p:nvGrpSpPr>
          <p:cNvPr id="808" name="Groupe 807">
            <a:extLst>
              <a:ext uri="{FF2B5EF4-FFF2-40B4-BE49-F238E27FC236}">
                <a16:creationId xmlns:a16="http://schemas.microsoft.com/office/drawing/2014/main" id="{2853CBAC-EEBB-5950-C24E-D0F712F134CE}"/>
              </a:ext>
            </a:extLst>
          </p:cNvPr>
          <p:cNvGrpSpPr/>
          <p:nvPr/>
        </p:nvGrpSpPr>
        <p:grpSpPr>
          <a:xfrm>
            <a:off x="8496987" y="1215490"/>
            <a:ext cx="226860" cy="208106"/>
            <a:chOff x="10633162" y="2125841"/>
            <a:chExt cx="444098" cy="407387"/>
          </a:xfrm>
        </p:grpSpPr>
        <p:sp>
          <p:nvSpPr>
            <p:cNvPr id="809" name="Rectangle 808">
              <a:extLst>
                <a:ext uri="{FF2B5EF4-FFF2-40B4-BE49-F238E27FC236}">
                  <a16:creationId xmlns:a16="http://schemas.microsoft.com/office/drawing/2014/main" id="{527F543F-9E60-2DDC-52D7-887C78468EC7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810" name="Flèche : bas 809">
              <a:extLst>
                <a:ext uri="{FF2B5EF4-FFF2-40B4-BE49-F238E27FC236}">
                  <a16:creationId xmlns:a16="http://schemas.microsoft.com/office/drawing/2014/main" id="{2895E906-C20A-E7FA-6ADD-A987FD04C0DF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11" name="Rectangle 810">
            <a:extLst>
              <a:ext uri="{FF2B5EF4-FFF2-40B4-BE49-F238E27FC236}">
                <a16:creationId xmlns:a16="http://schemas.microsoft.com/office/drawing/2014/main" id="{0C0057C1-C441-E982-BDEF-F4364AE3FEA3}"/>
              </a:ext>
            </a:extLst>
          </p:cNvPr>
          <p:cNvSpPr/>
          <p:nvPr/>
        </p:nvSpPr>
        <p:spPr>
          <a:xfrm>
            <a:off x="8502852" y="1453199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grpSp>
        <p:nvGrpSpPr>
          <p:cNvPr id="812" name="Groupe 811">
            <a:extLst>
              <a:ext uri="{FF2B5EF4-FFF2-40B4-BE49-F238E27FC236}">
                <a16:creationId xmlns:a16="http://schemas.microsoft.com/office/drawing/2014/main" id="{D709D82C-C664-82FC-8E3E-30B3AF6BD32D}"/>
              </a:ext>
            </a:extLst>
          </p:cNvPr>
          <p:cNvGrpSpPr/>
          <p:nvPr/>
        </p:nvGrpSpPr>
        <p:grpSpPr>
          <a:xfrm>
            <a:off x="8502680" y="3620200"/>
            <a:ext cx="226860" cy="208106"/>
            <a:chOff x="10633162" y="2125841"/>
            <a:chExt cx="444098" cy="407387"/>
          </a:xfrm>
        </p:grpSpPr>
        <p:sp>
          <p:nvSpPr>
            <p:cNvPr id="813" name="Rectangle 812">
              <a:extLst>
                <a:ext uri="{FF2B5EF4-FFF2-40B4-BE49-F238E27FC236}">
                  <a16:creationId xmlns:a16="http://schemas.microsoft.com/office/drawing/2014/main" id="{4B28CE2E-6CE1-9813-2DA6-0AF5FFCA7CAF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814" name="Flèche : bas 813">
              <a:extLst>
                <a:ext uri="{FF2B5EF4-FFF2-40B4-BE49-F238E27FC236}">
                  <a16:creationId xmlns:a16="http://schemas.microsoft.com/office/drawing/2014/main" id="{37FF3E56-E712-2253-E9B9-803A0D43F8A4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15" name="Rectangle 814">
            <a:extLst>
              <a:ext uri="{FF2B5EF4-FFF2-40B4-BE49-F238E27FC236}">
                <a16:creationId xmlns:a16="http://schemas.microsoft.com/office/drawing/2014/main" id="{C2EF6F07-1A68-0030-3AE0-71607F9738F2}"/>
              </a:ext>
            </a:extLst>
          </p:cNvPr>
          <p:cNvSpPr/>
          <p:nvPr/>
        </p:nvSpPr>
        <p:spPr>
          <a:xfrm>
            <a:off x="8508545" y="3857909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grpSp>
        <p:nvGrpSpPr>
          <p:cNvPr id="816" name="Groupe 815">
            <a:extLst>
              <a:ext uri="{FF2B5EF4-FFF2-40B4-BE49-F238E27FC236}">
                <a16:creationId xmlns:a16="http://schemas.microsoft.com/office/drawing/2014/main" id="{D94C7C03-BA15-A6DB-90B8-DC240F9BA033}"/>
              </a:ext>
            </a:extLst>
          </p:cNvPr>
          <p:cNvGrpSpPr/>
          <p:nvPr/>
        </p:nvGrpSpPr>
        <p:grpSpPr>
          <a:xfrm>
            <a:off x="9087396" y="1216547"/>
            <a:ext cx="203833" cy="236652"/>
            <a:chOff x="8332830" y="5348036"/>
            <a:chExt cx="449038" cy="521339"/>
          </a:xfrm>
        </p:grpSpPr>
        <p:sp>
          <p:nvSpPr>
            <p:cNvPr id="817" name="Rectangle 816">
              <a:extLst>
                <a:ext uri="{FF2B5EF4-FFF2-40B4-BE49-F238E27FC236}">
                  <a16:creationId xmlns:a16="http://schemas.microsoft.com/office/drawing/2014/main" id="{AF60024B-5FDA-D866-A807-4BE40FA671B9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818" name="Flèche : bas 817">
              <a:extLst>
                <a:ext uri="{FF2B5EF4-FFF2-40B4-BE49-F238E27FC236}">
                  <a16:creationId xmlns:a16="http://schemas.microsoft.com/office/drawing/2014/main" id="{F058CA99-F359-4120-3D0F-F25B90C729EB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19" name="Rectangle 818">
            <a:extLst>
              <a:ext uri="{FF2B5EF4-FFF2-40B4-BE49-F238E27FC236}">
                <a16:creationId xmlns:a16="http://schemas.microsoft.com/office/drawing/2014/main" id="{F8E7C5BB-7272-CF51-6048-62645AE3EE31}"/>
              </a:ext>
            </a:extLst>
          </p:cNvPr>
          <p:cNvSpPr/>
          <p:nvPr/>
        </p:nvSpPr>
        <p:spPr>
          <a:xfrm>
            <a:off x="9167092" y="1458907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grpSp>
        <p:nvGrpSpPr>
          <p:cNvPr id="820" name="Groupe 819">
            <a:extLst>
              <a:ext uri="{FF2B5EF4-FFF2-40B4-BE49-F238E27FC236}">
                <a16:creationId xmlns:a16="http://schemas.microsoft.com/office/drawing/2014/main" id="{874264E0-518C-FBB4-A31A-241DA573DC52}"/>
              </a:ext>
            </a:extLst>
          </p:cNvPr>
          <p:cNvGrpSpPr/>
          <p:nvPr/>
        </p:nvGrpSpPr>
        <p:grpSpPr>
          <a:xfrm>
            <a:off x="9089422" y="3619296"/>
            <a:ext cx="203833" cy="236652"/>
            <a:chOff x="8332830" y="5348036"/>
            <a:chExt cx="449038" cy="521339"/>
          </a:xfrm>
        </p:grpSpPr>
        <p:sp>
          <p:nvSpPr>
            <p:cNvPr id="821" name="Rectangle 820">
              <a:extLst>
                <a:ext uri="{FF2B5EF4-FFF2-40B4-BE49-F238E27FC236}">
                  <a16:creationId xmlns:a16="http://schemas.microsoft.com/office/drawing/2014/main" id="{8700E8FE-3BCF-E961-C345-11EEF9A675E9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822" name="Flèche : bas 821">
              <a:extLst>
                <a:ext uri="{FF2B5EF4-FFF2-40B4-BE49-F238E27FC236}">
                  <a16:creationId xmlns:a16="http://schemas.microsoft.com/office/drawing/2014/main" id="{4AAAAABB-A11C-3BD7-517D-0D2D227ED986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23" name="Rectangle 822">
            <a:extLst>
              <a:ext uri="{FF2B5EF4-FFF2-40B4-BE49-F238E27FC236}">
                <a16:creationId xmlns:a16="http://schemas.microsoft.com/office/drawing/2014/main" id="{4E4CA412-30DA-43FB-A33A-19DD6DE9DD22}"/>
              </a:ext>
            </a:extLst>
          </p:cNvPr>
          <p:cNvSpPr/>
          <p:nvPr/>
        </p:nvSpPr>
        <p:spPr>
          <a:xfrm>
            <a:off x="9169118" y="3861656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sp>
        <p:nvSpPr>
          <p:cNvPr id="825" name="Rectangle 824">
            <a:extLst>
              <a:ext uri="{FF2B5EF4-FFF2-40B4-BE49-F238E27FC236}">
                <a16:creationId xmlns:a16="http://schemas.microsoft.com/office/drawing/2014/main" id="{1B6B9223-F447-D2FC-977C-56FC23DF896E}"/>
              </a:ext>
            </a:extLst>
          </p:cNvPr>
          <p:cNvSpPr/>
          <p:nvPr/>
        </p:nvSpPr>
        <p:spPr>
          <a:xfrm>
            <a:off x="829167" y="546956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27" name="Rectangle 826">
            <a:extLst>
              <a:ext uri="{FF2B5EF4-FFF2-40B4-BE49-F238E27FC236}">
                <a16:creationId xmlns:a16="http://schemas.microsoft.com/office/drawing/2014/main" id="{9A404C00-1A22-1734-60BD-9D9A9555F780}"/>
              </a:ext>
            </a:extLst>
          </p:cNvPr>
          <p:cNvSpPr/>
          <p:nvPr/>
        </p:nvSpPr>
        <p:spPr>
          <a:xfrm>
            <a:off x="3163397" y="4662964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28" name="Rectangle 827">
            <a:extLst>
              <a:ext uri="{FF2B5EF4-FFF2-40B4-BE49-F238E27FC236}">
                <a16:creationId xmlns:a16="http://schemas.microsoft.com/office/drawing/2014/main" id="{BDF92E51-9A02-BD09-133B-C524B3EDFFDD}"/>
              </a:ext>
            </a:extLst>
          </p:cNvPr>
          <p:cNvSpPr/>
          <p:nvPr/>
        </p:nvSpPr>
        <p:spPr>
          <a:xfrm>
            <a:off x="6543593" y="1475191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29" name="Rectangle 828">
            <a:extLst>
              <a:ext uri="{FF2B5EF4-FFF2-40B4-BE49-F238E27FC236}">
                <a16:creationId xmlns:a16="http://schemas.microsoft.com/office/drawing/2014/main" id="{DEDA1CBE-D7B5-9555-C03F-F3556876B84D}"/>
              </a:ext>
            </a:extLst>
          </p:cNvPr>
          <p:cNvSpPr/>
          <p:nvPr/>
        </p:nvSpPr>
        <p:spPr>
          <a:xfrm>
            <a:off x="6543398" y="3066957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0" name="Rectangle 829">
            <a:extLst>
              <a:ext uri="{FF2B5EF4-FFF2-40B4-BE49-F238E27FC236}">
                <a16:creationId xmlns:a16="http://schemas.microsoft.com/office/drawing/2014/main" id="{DF6AFF80-6A61-9129-5AF3-CA6CCAC67074}"/>
              </a:ext>
            </a:extLst>
          </p:cNvPr>
          <p:cNvSpPr/>
          <p:nvPr/>
        </p:nvSpPr>
        <p:spPr>
          <a:xfrm>
            <a:off x="6543398" y="3866627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1" name="Rectangle 830">
            <a:extLst>
              <a:ext uri="{FF2B5EF4-FFF2-40B4-BE49-F238E27FC236}">
                <a16:creationId xmlns:a16="http://schemas.microsoft.com/office/drawing/2014/main" id="{B9B7BCE4-7610-DEE2-C6EA-E5E9F5843F7A}"/>
              </a:ext>
            </a:extLst>
          </p:cNvPr>
          <p:cNvSpPr/>
          <p:nvPr/>
        </p:nvSpPr>
        <p:spPr>
          <a:xfrm>
            <a:off x="6539661" y="228217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2" name="Rectangle 831">
            <a:extLst>
              <a:ext uri="{FF2B5EF4-FFF2-40B4-BE49-F238E27FC236}">
                <a16:creationId xmlns:a16="http://schemas.microsoft.com/office/drawing/2014/main" id="{9B26F69E-93D2-80C1-3010-0D692A4370DB}"/>
              </a:ext>
            </a:extLst>
          </p:cNvPr>
          <p:cNvSpPr/>
          <p:nvPr/>
        </p:nvSpPr>
        <p:spPr>
          <a:xfrm>
            <a:off x="7712630" y="1467624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3" name="Rectangle 832">
            <a:extLst>
              <a:ext uri="{FF2B5EF4-FFF2-40B4-BE49-F238E27FC236}">
                <a16:creationId xmlns:a16="http://schemas.microsoft.com/office/drawing/2014/main" id="{C6876EF3-9129-8C57-2873-1D56CE646C8F}"/>
              </a:ext>
            </a:extLst>
          </p:cNvPr>
          <p:cNvSpPr/>
          <p:nvPr/>
        </p:nvSpPr>
        <p:spPr>
          <a:xfrm>
            <a:off x="7706247" y="2276579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4" name="Rectangle 833">
            <a:extLst>
              <a:ext uri="{FF2B5EF4-FFF2-40B4-BE49-F238E27FC236}">
                <a16:creationId xmlns:a16="http://schemas.microsoft.com/office/drawing/2014/main" id="{87F8DF5E-5362-0845-1444-FCA5488628F4}"/>
              </a:ext>
            </a:extLst>
          </p:cNvPr>
          <p:cNvSpPr/>
          <p:nvPr/>
        </p:nvSpPr>
        <p:spPr>
          <a:xfrm>
            <a:off x="8761729" y="386691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6" name="Rectangle 835">
            <a:extLst>
              <a:ext uri="{FF2B5EF4-FFF2-40B4-BE49-F238E27FC236}">
                <a16:creationId xmlns:a16="http://schemas.microsoft.com/office/drawing/2014/main" id="{647DF0E5-FCD2-E36D-9EB5-476A4EA298B6}"/>
              </a:ext>
            </a:extLst>
          </p:cNvPr>
          <p:cNvSpPr/>
          <p:nvPr/>
        </p:nvSpPr>
        <p:spPr>
          <a:xfrm>
            <a:off x="5373459" y="3618381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837" name="Rectangle 836">
            <a:extLst>
              <a:ext uri="{FF2B5EF4-FFF2-40B4-BE49-F238E27FC236}">
                <a16:creationId xmlns:a16="http://schemas.microsoft.com/office/drawing/2014/main" id="{436E32F7-AB58-1D64-6C70-8EFB6F6EFA07}"/>
              </a:ext>
            </a:extLst>
          </p:cNvPr>
          <p:cNvSpPr/>
          <p:nvPr/>
        </p:nvSpPr>
        <p:spPr>
          <a:xfrm>
            <a:off x="5391974" y="5213904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838" name="Rectangle 837">
            <a:extLst>
              <a:ext uri="{FF2B5EF4-FFF2-40B4-BE49-F238E27FC236}">
                <a16:creationId xmlns:a16="http://schemas.microsoft.com/office/drawing/2014/main" id="{729EAC7B-42C8-03AE-CE81-FADDE1BA6F1A}"/>
              </a:ext>
            </a:extLst>
          </p:cNvPr>
          <p:cNvSpPr/>
          <p:nvPr/>
        </p:nvSpPr>
        <p:spPr>
          <a:xfrm>
            <a:off x="5121576" y="2812914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839" name="Rectangle 838">
            <a:extLst>
              <a:ext uri="{FF2B5EF4-FFF2-40B4-BE49-F238E27FC236}">
                <a16:creationId xmlns:a16="http://schemas.microsoft.com/office/drawing/2014/main" id="{D09558BE-49A0-7C9F-F237-B31D4289C4C2}"/>
              </a:ext>
            </a:extLst>
          </p:cNvPr>
          <p:cNvSpPr/>
          <p:nvPr/>
        </p:nvSpPr>
        <p:spPr>
          <a:xfrm>
            <a:off x="5386284" y="4413603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840" name="Rectangle 839">
            <a:extLst>
              <a:ext uri="{FF2B5EF4-FFF2-40B4-BE49-F238E27FC236}">
                <a16:creationId xmlns:a16="http://schemas.microsoft.com/office/drawing/2014/main" id="{A067AC1C-1349-FC64-60C6-B1F4CE2CF666}"/>
              </a:ext>
            </a:extLst>
          </p:cNvPr>
          <p:cNvSpPr/>
          <p:nvPr/>
        </p:nvSpPr>
        <p:spPr>
          <a:xfrm>
            <a:off x="5133794" y="361497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841" name="Rectangle 840">
            <a:extLst>
              <a:ext uri="{FF2B5EF4-FFF2-40B4-BE49-F238E27FC236}">
                <a16:creationId xmlns:a16="http://schemas.microsoft.com/office/drawing/2014/main" id="{8DE5A753-7337-4F72-3662-FF4B1BDCCAF5}"/>
              </a:ext>
            </a:extLst>
          </p:cNvPr>
          <p:cNvSpPr/>
          <p:nvPr/>
        </p:nvSpPr>
        <p:spPr>
          <a:xfrm>
            <a:off x="5746107" y="5210931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842" name="Rectangle 841">
            <a:extLst>
              <a:ext uri="{FF2B5EF4-FFF2-40B4-BE49-F238E27FC236}">
                <a16:creationId xmlns:a16="http://schemas.microsoft.com/office/drawing/2014/main" id="{7B5125D3-2600-A166-337A-3FD56FCAAE6E}"/>
              </a:ext>
            </a:extLst>
          </p:cNvPr>
          <p:cNvSpPr/>
          <p:nvPr/>
        </p:nvSpPr>
        <p:spPr>
          <a:xfrm>
            <a:off x="5121575" y="3055643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C</a:t>
            </a:r>
          </a:p>
        </p:txBody>
      </p:sp>
      <p:sp>
        <p:nvSpPr>
          <p:cNvPr id="843" name="Rectangle 842">
            <a:extLst>
              <a:ext uri="{FF2B5EF4-FFF2-40B4-BE49-F238E27FC236}">
                <a16:creationId xmlns:a16="http://schemas.microsoft.com/office/drawing/2014/main" id="{6D4F6103-AAFA-D3B8-588E-5575980674A2}"/>
              </a:ext>
            </a:extLst>
          </p:cNvPr>
          <p:cNvSpPr/>
          <p:nvPr/>
        </p:nvSpPr>
        <p:spPr>
          <a:xfrm>
            <a:off x="5730542" y="4648455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C</a:t>
            </a:r>
          </a:p>
        </p:txBody>
      </p:sp>
      <p:sp>
        <p:nvSpPr>
          <p:cNvPr id="844" name="Rectangle 843">
            <a:extLst>
              <a:ext uri="{FF2B5EF4-FFF2-40B4-BE49-F238E27FC236}">
                <a16:creationId xmlns:a16="http://schemas.microsoft.com/office/drawing/2014/main" id="{491FA00E-17F4-ADB5-DE8F-42B31E85EB70}"/>
              </a:ext>
            </a:extLst>
          </p:cNvPr>
          <p:cNvSpPr/>
          <p:nvPr/>
        </p:nvSpPr>
        <p:spPr>
          <a:xfrm>
            <a:off x="5372820" y="3068154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45" name="Rectangle 844">
            <a:extLst>
              <a:ext uri="{FF2B5EF4-FFF2-40B4-BE49-F238E27FC236}">
                <a16:creationId xmlns:a16="http://schemas.microsoft.com/office/drawing/2014/main" id="{83BC2B87-780B-7E6C-F6C6-C45C240503BC}"/>
              </a:ext>
            </a:extLst>
          </p:cNvPr>
          <p:cNvSpPr/>
          <p:nvPr/>
        </p:nvSpPr>
        <p:spPr>
          <a:xfrm>
            <a:off x="5380843" y="3869239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46" name="Rectangle 845">
            <a:extLst>
              <a:ext uri="{FF2B5EF4-FFF2-40B4-BE49-F238E27FC236}">
                <a16:creationId xmlns:a16="http://schemas.microsoft.com/office/drawing/2014/main" id="{2A8AD998-941B-39BF-DEFF-FAE68A38FF57}"/>
              </a:ext>
            </a:extLst>
          </p:cNvPr>
          <p:cNvSpPr/>
          <p:nvPr/>
        </p:nvSpPr>
        <p:spPr>
          <a:xfrm>
            <a:off x="5391734" y="4665127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47" name="Rectangle 846">
            <a:extLst>
              <a:ext uri="{FF2B5EF4-FFF2-40B4-BE49-F238E27FC236}">
                <a16:creationId xmlns:a16="http://schemas.microsoft.com/office/drawing/2014/main" id="{F5FA201E-1E45-A593-5CA8-11D113CDECF2}"/>
              </a:ext>
            </a:extLst>
          </p:cNvPr>
          <p:cNvSpPr/>
          <p:nvPr/>
        </p:nvSpPr>
        <p:spPr>
          <a:xfrm>
            <a:off x="5394842" y="546722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48" name="Rectangle 847">
            <a:extLst>
              <a:ext uri="{FF2B5EF4-FFF2-40B4-BE49-F238E27FC236}">
                <a16:creationId xmlns:a16="http://schemas.microsoft.com/office/drawing/2014/main" id="{8C8F153C-963B-5975-2335-7318BEDB8D52}"/>
              </a:ext>
            </a:extLst>
          </p:cNvPr>
          <p:cNvSpPr/>
          <p:nvPr/>
        </p:nvSpPr>
        <p:spPr>
          <a:xfrm>
            <a:off x="4559007" y="5209226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849" name="Rectangle 848">
            <a:extLst>
              <a:ext uri="{FF2B5EF4-FFF2-40B4-BE49-F238E27FC236}">
                <a16:creationId xmlns:a16="http://schemas.microsoft.com/office/drawing/2014/main" id="{DD04DFAB-DC1F-C076-464E-DAD8D0E9A4D9}"/>
              </a:ext>
            </a:extLst>
          </p:cNvPr>
          <p:cNvSpPr/>
          <p:nvPr/>
        </p:nvSpPr>
        <p:spPr>
          <a:xfrm>
            <a:off x="3963454" y="5209226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L</a:t>
            </a:r>
          </a:p>
        </p:txBody>
      </p:sp>
      <p:sp>
        <p:nvSpPr>
          <p:cNvPr id="850" name="Rectangle 849">
            <a:extLst>
              <a:ext uri="{FF2B5EF4-FFF2-40B4-BE49-F238E27FC236}">
                <a16:creationId xmlns:a16="http://schemas.microsoft.com/office/drawing/2014/main" id="{69808029-3966-D719-5E95-95802C22A599}"/>
              </a:ext>
            </a:extLst>
          </p:cNvPr>
          <p:cNvSpPr/>
          <p:nvPr/>
        </p:nvSpPr>
        <p:spPr>
          <a:xfrm>
            <a:off x="4204025" y="546722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51" name="Rectangle 850">
            <a:extLst>
              <a:ext uri="{FF2B5EF4-FFF2-40B4-BE49-F238E27FC236}">
                <a16:creationId xmlns:a16="http://schemas.microsoft.com/office/drawing/2014/main" id="{1B1FE30B-7D5C-CF8B-F8A0-3010BB59C35A}"/>
              </a:ext>
            </a:extLst>
          </p:cNvPr>
          <p:cNvSpPr/>
          <p:nvPr/>
        </p:nvSpPr>
        <p:spPr>
          <a:xfrm>
            <a:off x="409525" y="1045369"/>
            <a:ext cx="1144952" cy="49327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2" name="Rectangle 851">
            <a:extLst>
              <a:ext uri="{FF2B5EF4-FFF2-40B4-BE49-F238E27FC236}">
                <a16:creationId xmlns:a16="http://schemas.microsoft.com/office/drawing/2014/main" id="{61D24A90-65B2-1A92-E019-D927DB0720A0}"/>
              </a:ext>
            </a:extLst>
          </p:cNvPr>
          <p:cNvSpPr/>
          <p:nvPr/>
        </p:nvSpPr>
        <p:spPr>
          <a:xfrm>
            <a:off x="1554089" y="1045369"/>
            <a:ext cx="2252391" cy="49327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3" name="Rectangle 852">
            <a:extLst>
              <a:ext uri="{FF2B5EF4-FFF2-40B4-BE49-F238E27FC236}">
                <a16:creationId xmlns:a16="http://schemas.microsoft.com/office/drawing/2014/main" id="{6322E1CF-5FC4-E1D0-52E3-209126F7374C}"/>
              </a:ext>
            </a:extLst>
          </p:cNvPr>
          <p:cNvSpPr/>
          <p:nvPr/>
        </p:nvSpPr>
        <p:spPr>
          <a:xfrm>
            <a:off x="3809371" y="1045368"/>
            <a:ext cx="2295463" cy="49327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4" name="Rectangle 853">
            <a:extLst>
              <a:ext uri="{FF2B5EF4-FFF2-40B4-BE49-F238E27FC236}">
                <a16:creationId xmlns:a16="http://schemas.microsoft.com/office/drawing/2014/main" id="{4FD52D58-DA1B-A040-BDBA-6F2E116B19B8}"/>
              </a:ext>
            </a:extLst>
          </p:cNvPr>
          <p:cNvSpPr/>
          <p:nvPr/>
        </p:nvSpPr>
        <p:spPr>
          <a:xfrm>
            <a:off x="6108094" y="1041624"/>
            <a:ext cx="2295463" cy="49327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6" name="Rectangle 855">
            <a:extLst>
              <a:ext uri="{FF2B5EF4-FFF2-40B4-BE49-F238E27FC236}">
                <a16:creationId xmlns:a16="http://schemas.microsoft.com/office/drawing/2014/main" id="{6EDC7057-C9A8-C607-7077-F7BC7BA74AED}"/>
              </a:ext>
            </a:extLst>
          </p:cNvPr>
          <p:cNvSpPr/>
          <p:nvPr/>
        </p:nvSpPr>
        <p:spPr>
          <a:xfrm>
            <a:off x="8403557" y="1045368"/>
            <a:ext cx="1144952" cy="234063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9" name="Rectangle 858">
            <a:extLst>
              <a:ext uri="{FF2B5EF4-FFF2-40B4-BE49-F238E27FC236}">
                <a16:creationId xmlns:a16="http://schemas.microsoft.com/office/drawing/2014/main" id="{E3BA2056-7855-3257-ECB1-37921B9F9654}"/>
              </a:ext>
            </a:extLst>
          </p:cNvPr>
          <p:cNvSpPr/>
          <p:nvPr/>
        </p:nvSpPr>
        <p:spPr>
          <a:xfrm>
            <a:off x="8403557" y="3385998"/>
            <a:ext cx="1144952" cy="258834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</p:spTree>
    <p:extLst>
      <p:ext uri="{BB962C8B-B14F-4D97-AF65-F5344CB8AC3E}">
        <p14:creationId xmlns:p14="http://schemas.microsoft.com/office/powerpoint/2010/main" val="2435680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ZoneTexte 34">
            <a:extLst>
              <a:ext uri="{FF2B5EF4-FFF2-40B4-BE49-F238E27FC236}">
                <a16:creationId xmlns:a16="http://schemas.microsoft.com/office/drawing/2014/main" id="{8B099C95-EA24-22D7-498A-24178E5C8FDF}"/>
              </a:ext>
            </a:extLst>
          </p:cNvPr>
          <p:cNvSpPr txBox="1"/>
          <p:nvPr/>
        </p:nvSpPr>
        <p:spPr>
          <a:xfrm>
            <a:off x="530501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10F0 1F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C72A3B89-0A13-39FF-19DC-BF05B3F58F3A}"/>
              </a:ext>
            </a:extLst>
          </p:cNvPr>
          <p:cNvGrpSpPr/>
          <p:nvPr/>
        </p:nvGrpSpPr>
        <p:grpSpPr>
          <a:xfrm>
            <a:off x="530502" y="1198211"/>
            <a:ext cx="832611" cy="485506"/>
            <a:chOff x="835643" y="615163"/>
            <a:chExt cx="1665283" cy="948268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E47AAF4-56BB-7BEF-FAA6-5FBB3E7C5C9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32B2A785-807B-8B01-F2C7-115038F64C1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550FF2FC-C2C4-945B-ED18-B317668CEB58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AFB2C328-8681-8AD1-6A34-9F652435076E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BD6345D2-CBEA-B81F-C293-7F42B825E17F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48" name="ZoneTexte 147">
            <a:extLst>
              <a:ext uri="{FF2B5EF4-FFF2-40B4-BE49-F238E27FC236}">
                <a16:creationId xmlns:a16="http://schemas.microsoft.com/office/drawing/2014/main" id="{EE522004-5033-CF79-265E-636F2334AE59}"/>
              </a:ext>
            </a:extLst>
          </p:cNvPr>
          <p:cNvSpPr txBox="1"/>
          <p:nvPr/>
        </p:nvSpPr>
        <p:spPr>
          <a:xfrm>
            <a:off x="534117" y="2487362"/>
            <a:ext cx="832611" cy="542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1G00 1G</a:t>
            </a:r>
          </a:p>
        </p:txBody>
      </p:sp>
      <p:grpSp>
        <p:nvGrpSpPr>
          <p:cNvPr id="154" name="Groupe 153">
            <a:extLst>
              <a:ext uri="{FF2B5EF4-FFF2-40B4-BE49-F238E27FC236}">
                <a16:creationId xmlns:a16="http://schemas.microsoft.com/office/drawing/2014/main" id="{A31D9E71-64F7-F894-978F-A215D4C70167}"/>
              </a:ext>
            </a:extLst>
          </p:cNvPr>
          <p:cNvGrpSpPr/>
          <p:nvPr/>
        </p:nvGrpSpPr>
        <p:grpSpPr>
          <a:xfrm>
            <a:off x="534118" y="2001856"/>
            <a:ext cx="832611" cy="485506"/>
            <a:chOff x="835643" y="615163"/>
            <a:chExt cx="1665283" cy="948268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35E836F1-4727-D065-A571-2DF4EB4D565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E9756884-4C00-2545-1772-C4DFDEAA4AD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2500E834-1D25-E180-D20E-54B3D29CE0B3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3634A0C0-D890-C30E-C7D4-59618A00CBA0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AACD8CA2-287E-4E4D-8482-A9ED6068A7ED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C1A88CC4-3460-2649-BD06-C7FDEC5C36E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8BB12849-369C-FCC0-79A5-F9A17DE83D9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78" name="ZoneTexte 177">
            <a:extLst>
              <a:ext uri="{FF2B5EF4-FFF2-40B4-BE49-F238E27FC236}">
                <a16:creationId xmlns:a16="http://schemas.microsoft.com/office/drawing/2014/main" id="{7E928001-C27C-D333-31D2-C4B520D01E33}"/>
              </a:ext>
            </a:extLst>
          </p:cNvPr>
          <p:cNvSpPr txBox="1"/>
          <p:nvPr/>
        </p:nvSpPr>
        <p:spPr>
          <a:xfrm>
            <a:off x="532175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100D 1D</a:t>
            </a:r>
          </a:p>
        </p:txBody>
      </p:sp>
      <p:grpSp>
        <p:nvGrpSpPr>
          <p:cNvPr id="216" name="Groupe 215">
            <a:extLst>
              <a:ext uri="{FF2B5EF4-FFF2-40B4-BE49-F238E27FC236}">
                <a16:creationId xmlns:a16="http://schemas.microsoft.com/office/drawing/2014/main" id="{9CE9969C-1F75-2E57-89F0-438D8ABA6D4B}"/>
              </a:ext>
            </a:extLst>
          </p:cNvPr>
          <p:cNvGrpSpPr/>
          <p:nvPr/>
        </p:nvGrpSpPr>
        <p:grpSpPr>
          <a:xfrm>
            <a:off x="532175" y="2792234"/>
            <a:ext cx="832611" cy="485506"/>
            <a:chOff x="835643" y="615163"/>
            <a:chExt cx="1665283" cy="948268"/>
          </a:xfrm>
        </p:grpSpPr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14A06151-DF9A-8594-FF66-F1705000111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5DA83F76-E2F3-1C56-CE12-64A644C12E8E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44AC480D-73B6-0EB8-B785-D9FE039AEAF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64848760-8F02-18C5-BD05-05032C3F5184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2F09C4CA-89C6-C9EC-5291-14FF4A904C4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CFF544A9-64EC-2C7F-A569-B3686F49C1A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33DF77A3-E9EF-19C2-FCF6-98CC3EEE0C5E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297" name="ZoneTexte 296">
            <a:extLst>
              <a:ext uri="{FF2B5EF4-FFF2-40B4-BE49-F238E27FC236}">
                <a16:creationId xmlns:a16="http://schemas.microsoft.com/office/drawing/2014/main" id="{1EDAFDA1-823B-4BB9-7D38-D53E3BE3B17B}"/>
              </a:ext>
            </a:extLst>
          </p:cNvPr>
          <p:cNvSpPr txBox="1"/>
          <p:nvPr/>
        </p:nvSpPr>
        <p:spPr>
          <a:xfrm>
            <a:off x="535791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1A00 1A</a:t>
            </a:r>
          </a:p>
        </p:txBody>
      </p:sp>
      <p:grpSp>
        <p:nvGrpSpPr>
          <p:cNvPr id="298" name="Groupe 297">
            <a:extLst>
              <a:ext uri="{FF2B5EF4-FFF2-40B4-BE49-F238E27FC236}">
                <a16:creationId xmlns:a16="http://schemas.microsoft.com/office/drawing/2014/main" id="{DBA39F24-D39D-41AE-DEFC-E4C3A25B9C45}"/>
              </a:ext>
            </a:extLst>
          </p:cNvPr>
          <p:cNvGrpSpPr/>
          <p:nvPr/>
        </p:nvGrpSpPr>
        <p:grpSpPr>
          <a:xfrm>
            <a:off x="535792" y="3595879"/>
            <a:ext cx="832611" cy="485506"/>
            <a:chOff x="835643" y="615163"/>
            <a:chExt cx="1665283" cy="948268"/>
          </a:xfrm>
        </p:grpSpPr>
        <p:sp>
          <p:nvSpPr>
            <p:cNvPr id="299" name="Rectangle 298">
              <a:extLst>
                <a:ext uri="{FF2B5EF4-FFF2-40B4-BE49-F238E27FC236}">
                  <a16:creationId xmlns:a16="http://schemas.microsoft.com/office/drawing/2014/main" id="{A6D7A73B-F8CB-816A-9CC2-D63934D842B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892221C2-422E-B7AD-AEF9-C912A4C821A6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B8D6784A-A1B7-82CB-EFAA-E7A01B3F77B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4FFD7D60-3D0E-0C9F-1CE5-F81A3B4F3021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10B411E6-82C2-A7E6-5BF7-8B0904B610DC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5" name="Rectangle 314">
              <a:extLst>
                <a:ext uri="{FF2B5EF4-FFF2-40B4-BE49-F238E27FC236}">
                  <a16:creationId xmlns:a16="http://schemas.microsoft.com/office/drawing/2014/main" id="{8C48EEE9-C6EC-8000-19D8-2D991B6F8E1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A18337A4-2E5F-2F25-81AC-7A1168CDA870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18" name="ZoneTexte 317">
            <a:extLst>
              <a:ext uri="{FF2B5EF4-FFF2-40B4-BE49-F238E27FC236}">
                <a16:creationId xmlns:a16="http://schemas.microsoft.com/office/drawing/2014/main" id="{60CEA60F-9F03-3953-AAB3-CB39822F1A7C}"/>
              </a:ext>
            </a:extLst>
          </p:cNvPr>
          <p:cNvSpPr txBox="1"/>
          <p:nvPr/>
        </p:nvSpPr>
        <p:spPr>
          <a:xfrm>
            <a:off x="553706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100B 1B</a:t>
            </a:r>
          </a:p>
        </p:txBody>
      </p:sp>
      <p:grpSp>
        <p:nvGrpSpPr>
          <p:cNvPr id="319" name="Groupe 318">
            <a:extLst>
              <a:ext uri="{FF2B5EF4-FFF2-40B4-BE49-F238E27FC236}">
                <a16:creationId xmlns:a16="http://schemas.microsoft.com/office/drawing/2014/main" id="{88277B43-62ED-45FA-986B-12793BF1D4C4}"/>
              </a:ext>
            </a:extLst>
          </p:cNvPr>
          <p:cNvGrpSpPr/>
          <p:nvPr/>
        </p:nvGrpSpPr>
        <p:grpSpPr>
          <a:xfrm>
            <a:off x="553707" y="4388855"/>
            <a:ext cx="832611" cy="485506"/>
            <a:chOff x="835643" y="615163"/>
            <a:chExt cx="1665283" cy="948268"/>
          </a:xfrm>
        </p:grpSpPr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95860D72-1364-94E6-5D28-385A47E4514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3ABCE43A-4462-A02D-82C6-744B90D6C64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2" name="Rectangle 321">
              <a:extLst>
                <a:ext uri="{FF2B5EF4-FFF2-40B4-BE49-F238E27FC236}">
                  <a16:creationId xmlns:a16="http://schemas.microsoft.com/office/drawing/2014/main" id="{7A18103B-92D4-5F7D-1608-765D3419C70B}"/>
                </a:ext>
              </a:extLst>
            </p:cNvPr>
            <p:cNvSpPr/>
            <p:nvPr/>
          </p:nvSpPr>
          <p:spPr>
            <a:xfrm>
              <a:off x="2026793" y="615163"/>
              <a:ext cx="474132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23" name="Rectangle 322">
              <a:extLst>
                <a:ext uri="{FF2B5EF4-FFF2-40B4-BE49-F238E27FC236}">
                  <a16:creationId xmlns:a16="http://schemas.microsoft.com/office/drawing/2014/main" id="{6AA687A3-CE25-D733-67E2-438AE014BAF3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4" name="Rectangle 323">
              <a:extLst>
                <a:ext uri="{FF2B5EF4-FFF2-40B4-BE49-F238E27FC236}">
                  <a16:creationId xmlns:a16="http://schemas.microsoft.com/office/drawing/2014/main" id="{6A1EA888-5E81-4668-687E-3C50EEE0F72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5" name="Rectangle 324">
              <a:extLst>
                <a:ext uri="{FF2B5EF4-FFF2-40B4-BE49-F238E27FC236}">
                  <a16:creationId xmlns:a16="http://schemas.microsoft.com/office/drawing/2014/main" id="{4F80D575-1F3A-23D4-C161-3E1ADF6B765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6" name="Rectangle 325">
              <a:extLst>
                <a:ext uri="{FF2B5EF4-FFF2-40B4-BE49-F238E27FC236}">
                  <a16:creationId xmlns:a16="http://schemas.microsoft.com/office/drawing/2014/main" id="{81BECBBA-B4E7-4A5B-34F0-CE16865FFB9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28" name="ZoneTexte 327">
            <a:extLst>
              <a:ext uri="{FF2B5EF4-FFF2-40B4-BE49-F238E27FC236}">
                <a16:creationId xmlns:a16="http://schemas.microsoft.com/office/drawing/2014/main" id="{A3E8E5E2-EE31-F3A5-CF41-D948E143E527}"/>
              </a:ext>
            </a:extLst>
          </p:cNvPr>
          <p:cNvSpPr txBox="1"/>
          <p:nvPr/>
        </p:nvSpPr>
        <p:spPr>
          <a:xfrm>
            <a:off x="557322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10I0 1I</a:t>
            </a:r>
          </a:p>
        </p:txBody>
      </p:sp>
      <p:grpSp>
        <p:nvGrpSpPr>
          <p:cNvPr id="329" name="Groupe 328">
            <a:extLst>
              <a:ext uri="{FF2B5EF4-FFF2-40B4-BE49-F238E27FC236}">
                <a16:creationId xmlns:a16="http://schemas.microsoft.com/office/drawing/2014/main" id="{19A3EEE2-93B7-6B03-788E-270CC87F3807}"/>
              </a:ext>
            </a:extLst>
          </p:cNvPr>
          <p:cNvGrpSpPr/>
          <p:nvPr/>
        </p:nvGrpSpPr>
        <p:grpSpPr>
          <a:xfrm>
            <a:off x="557323" y="5192500"/>
            <a:ext cx="832611" cy="485506"/>
            <a:chOff x="835643" y="615163"/>
            <a:chExt cx="1665283" cy="948268"/>
          </a:xfrm>
        </p:grpSpPr>
        <p:sp>
          <p:nvSpPr>
            <p:cNvPr id="330" name="Rectangle 329">
              <a:extLst>
                <a:ext uri="{FF2B5EF4-FFF2-40B4-BE49-F238E27FC236}">
                  <a16:creationId xmlns:a16="http://schemas.microsoft.com/office/drawing/2014/main" id="{A2EFFDE1-69E3-8D7D-3160-5E9A59018BAB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31" name="Rectangle 330">
              <a:extLst>
                <a:ext uri="{FF2B5EF4-FFF2-40B4-BE49-F238E27FC236}">
                  <a16:creationId xmlns:a16="http://schemas.microsoft.com/office/drawing/2014/main" id="{D41ADDB3-AC62-95BF-2A74-CDF3E85052A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2" name="Rectangle 331">
              <a:extLst>
                <a:ext uri="{FF2B5EF4-FFF2-40B4-BE49-F238E27FC236}">
                  <a16:creationId xmlns:a16="http://schemas.microsoft.com/office/drawing/2014/main" id="{667B1480-F2C0-A0A2-AF4E-FB256C9FD20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33" name="Rectangle 332">
              <a:extLst>
                <a:ext uri="{FF2B5EF4-FFF2-40B4-BE49-F238E27FC236}">
                  <a16:creationId xmlns:a16="http://schemas.microsoft.com/office/drawing/2014/main" id="{61999A95-6BE1-2DFE-93C5-57DD8D5035E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4" name="Rectangle 333">
              <a:extLst>
                <a:ext uri="{FF2B5EF4-FFF2-40B4-BE49-F238E27FC236}">
                  <a16:creationId xmlns:a16="http://schemas.microsoft.com/office/drawing/2014/main" id="{E4F3CF21-C0BD-A2AD-D918-C5F90A5BB17A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09A7E247-00BB-2C2F-CE71-F00EAE5F99B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6" name="Rectangle 335">
              <a:extLst>
                <a:ext uri="{FF2B5EF4-FFF2-40B4-BE49-F238E27FC236}">
                  <a16:creationId xmlns:a16="http://schemas.microsoft.com/office/drawing/2014/main" id="{47C190EA-3AD9-1F1F-2941-AF9D4B63B51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49" name="ZoneTexte 348">
            <a:extLst>
              <a:ext uri="{FF2B5EF4-FFF2-40B4-BE49-F238E27FC236}">
                <a16:creationId xmlns:a16="http://schemas.microsoft.com/office/drawing/2014/main" id="{2DC3C73F-06EF-8F62-C44F-6A689EAF53E5}"/>
              </a:ext>
            </a:extLst>
          </p:cNvPr>
          <p:cNvSpPr txBox="1"/>
          <p:nvPr/>
        </p:nvSpPr>
        <p:spPr>
          <a:xfrm>
            <a:off x="1699016" y="1683717"/>
            <a:ext cx="832611" cy="3174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fr-FR" sz="1463" dirty="0"/>
              <a:t>2HF0 2HF</a:t>
            </a:r>
          </a:p>
        </p:txBody>
      </p:sp>
      <p:grpSp>
        <p:nvGrpSpPr>
          <p:cNvPr id="353" name="Groupe 352">
            <a:extLst>
              <a:ext uri="{FF2B5EF4-FFF2-40B4-BE49-F238E27FC236}">
                <a16:creationId xmlns:a16="http://schemas.microsoft.com/office/drawing/2014/main" id="{FE8C15F2-1EF1-85B3-80D4-7199DEF9BA92}"/>
              </a:ext>
            </a:extLst>
          </p:cNvPr>
          <p:cNvGrpSpPr/>
          <p:nvPr/>
        </p:nvGrpSpPr>
        <p:grpSpPr>
          <a:xfrm>
            <a:off x="1699017" y="1198211"/>
            <a:ext cx="832611" cy="485506"/>
            <a:chOff x="835643" y="615163"/>
            <a:chExt cx="1665283" cy="948268"/>
          </a:xfrm>
        </p:grpSpPr>
        <p:sp>
          <p:nvSpPr>
            <p:cNvPr id="354" name="Rectangle 353">
              <a:extLst>
                <a:ext uri="{FF2B5EF4-FFF2-40B4-BE49-F238E27FC236}">
                  <a16:creationId xmlns:a16="http://schemas.microsoft.com/office/drawing/2014/main" id="{EF92E412-2077-2D36-E410-CAEA2C6B975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55" name="Rectangle 354">
              <a:extLst>
                <a:ext uri="{FF2B5EF4-FFF2-40B4-BE49-F238E27FC236}">
                  <a16:creationId xmlns:a16="http://schemas.microsoft.com/office/drawing/2014/main" id="{02A4F776-75CC-47BD-7AF1-868A6FABA827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6" name="Rectangle 355">
              <a:extLst>
                <a:ext uri="{FF2B5EF4-FFF2-40B4-BE49-F238E27FC236}">
                  <a16:creationId xmlns:a16="http://schemas.microsoft.com/office/drawing/2014/main" id="{135E5B6F-F27B-026D-5271-17E1348C18D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57" name="Rectangle 356">
              <a:extLst>
                <a:ext uri="{FF2B5EF4-FFF2-40B4-BE49-F238E27FC236}">
                  <a16:creationId xmlns:a16="http://schemas.microsoft.com/office/drawing/2014/main" id="{17E523FB-8DC9-1C98-3EC5-D80ABB58F33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8" name="Rectangle 357">
              <a:extLst>
                <a:ext uri="{FF2B5EF4-FFF2-40B4-BE49-F238E27FC236}">
                  <a16:creationId xmlns:a16="http://schemas.microsoft.com/office/drawing/2014/main" id="{5F0110BC-AF42-813B-0690-F35CD1D46CB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9" name="Rectangle 358">
              <a:extLst>
                <a:ext uri="{FF2B5EF4-FFF2-40B4-BE49-F238E27FC236}">
                  <a16:creationId xmlns:a16="http://schemas.microsoft.com/office/drawing/2014/main" id="{894D1CB3-1893-83C7-F4BB-41FF83E9200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0" name="Rectangle 359">
              <a:extLst>
                <a:ext uri="{FF2B5EF4-FFF2-40B4-BE49-F238E27FC236}">
                  <a16:creationId xmlns:a16="http://schemas.microsoft.com/office/drawing/2014/main" id="{84DF844A-0D5E-CB73-ED53-0A60A88CDD2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62" name="ZoneTexte 361">
            <a:extLst>
              <a:ext uri="{FF2B5EF4-FFF2-40B4-BE49-F238E27FC236}">
                <a16:creationId xmlns:a16="http://schemas.microsoft.com/office/drawing/2014/main" id="{C8DACAFF-39DD-276B-F449-8C1DC6F761F8}"/>
              </a:ext>
            </a:extLst>
          </p:cNvPr>
          <p:cNvSpPr txBox="1"/>
          <p:nvPr/>
        </p:nvSpPr>
        <p:spPr>
          <a:xfrm>
            <a:off x="1702633" y="2487362"/>
            <a:ext cx="832611" cy="3174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fr-FR" sz="1463" dirty="0"/>
              <a:t>2GF0 2GF</a:t>
            </a:r>
          </a:p>
        </p:txBody>
      </p:sp>
      <p:grpSp>
        <p:nvGrpSpPr>
          <p:cNvPr id="363" name="Groupe 362">
            <a:extLst>
              <a:ext uri="{FF2B5EF4-FFF2-40B4-BE49-F238E27FC236}">
                <a16:creationId xmlns:a16="http://schemas.microsoft.com/office/drawing/2014/main" id="{639B27FB-10CF-49B0-F3A4-D4F124687606}"/>
              </a:ext>
            </a:extLst>
          </p:cNvPr>
          <p:cNvGrpSpPr/>
          <p:nvPr/>
        </p:nvGrpSpPr>
        <p:grpSpPr>
          <a:xfrm>
            <a:off x="1702634" y="2001856"/>
            <a:ext cx="832611" cy="485506"/>
            <a:chOff x="835643" y="615163"/>
            <a:chExt cx="1665283" cy="948268"/>
          </a:xfrm>
        </p:grpSpPr>
        <p:sp>
          <p:nvSpPr>
            <p:cNvPr id="364" name="Rectangle 363">
              <a:extLst>
                <a:ext uri="{FF2B5EF4-FFF2-40B4-BE49-F238E27FC236}">
                  <a16:creationId xmlns:a16="http://schemas.microsoft.com/office/drawing/2014/main" id="{3E6BE195-DD33-DBCA-11CC-EFC537A0E77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65" name="Rectangle 364">
              <a:extLst>
                <a:ext uri="{FF2B5EF4-FFF2-40B4-BE49-F238E27FC236}">
                  <a16:creationId xmlns:a16="http://schemas.microsoft.com/office/drawing/2014/main" id="{E4814200-5412-94DF-7A32-364FD7A69B1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6" name="Rectangle 365">
              <a:extLst>
                <a:ext uri="{FF2B5EF4-FFF2-40B4-BE49-F238E27FC236}">
                  <a16:creationId xmlns:a16="http://schemas.microsoft.com/office/drawing/2014/main" id="{BD46E243-0E27-C331-6EA3-5561F1DCB35D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67" name="Rectangle 366">
              <a:extLst>
                <a:ext uri="{FF2B5EF4-FFF2-40B4-BE49-F238E27FC236}">
                  <a16:creationId xmlns:a16="http://schemas.microsoft.com/office/drawing/2014/main" id="{F64C3921-CB8D-6631-8437-8ADE796AF7B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A68243BE-8C82-A2CA-37B9-FC04B710F3E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9" name="Rectangle 368">
              <a:extLst>
                <a:ext uri="{FF2B5EF4-FFF2-40B4-BE49-F238E27FC236}">
                  <a16:creationId xmlns:a16="http://schemas.microsoft.com/office/drawing/2014/main" id="{B13C323E-BC09-3E77-9E12-8D0C24EEF82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0" name="Rectangle 369">
              <a:extLst>
                <a:ext uri="{FF2B5EF4-FFF2-40B4-BE49-F238E27FC236}">
                  <a16:creationId xmlns:a16="http://schemas.microsoft.com/office/drawing/2014/main" id="{1BEE5AEF-0D5F-5305-ACF8-3172C3338F6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71" name="ZoneTexte 370">
            <a:extLst>
              <a:ext uri="{FF2B5EF4-FFF2-40B4-BE49-F238E27FC236}">
                <a16:creationId xmlns:a16="http://schemas.microsoft.com/office/drawing/2014/main" id="{6507B59C-4724-87D7-5924-F0625EE4CEF5}"/>
              </a:ext>
            </a:extLst>
          </p:cNvPr>
          <p:cNvSpPr txBox="1"/>
          <p:nvPr/>
        </p:nvSpPr>
        <p:spPr>
          <a:xfrm>
            <a:off x="1700690" y="3277740"/>
            <a:ext cx="832611" cy="542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20FE 2FE</a:t>
            </a:r>
          </a:p>
        </p:txBody>
      </p:sp>
      <p:grpSp>
        <p:nvGrpSpPr>
          <p:cNvPr id="372" name="Groupe 371">
            <a:extLst>
              <a:ext uri="{FF2B5EF4-FFF2-40B4-BE49-F238E27FC236}">
                <a16:creationId xmlns:a16="http://schemas.microsoft.com/office/drawing/2014/main" id="{3B0A5A1B-86D5-B515-EA05-9A869A8A246D}"/>
              </a:ext>
            </a:extLst>
          </p:cNvPr>
          <p:cNvGrpSpPr/>
          <p:nvPr/>
        </p:nvGrpSpPr>
        <p:grpSpPr>
          <a:xfrm>
            <a:off x="1700691" y="2792234"/>
            <a:ext cx="832611" cy="485506"/>
            <a:chOff x="835643" y="615163"/>
            <a:chExt cx="1665283" cy="948268"/>
          </a:xfrm>
        </p:grpSpPr>
        <p:sp>
          <p:nvSpPr>
            <p:cNvPr id="373" name="Rectangle 372">
              <a:extLst>
                <a:ext uri="{FF2B5EF4-FFF2-40B4-BE49-F238E27FC236}">
                  <a16:creationId xmlns:a16="http://schemas.microsoft.com/office/drawing/2014/main" id="{E1F272BE-17D6-7955-63B5-E17D9BBD1B45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id="{A0B12039-64FC-AAD3-F881-AD23F7899B2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5" name="Rectangle 374">
              <a:extLst>
                <a:ext uri="{FF2B5EF4-FFF2-40B4-BE49-F238E27FC236}">
                  <a16:creationId xmlns:a16="http://schemas.microsoft.com/office/drawing/2014/main" id="{0996C6B7-0BEE-794E-993D-19ABCDD6AC6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76" name="Rectangle 375">
              <a:extLst>
                <a:ext uri="{FF2B5EF4-FFF2-40B4-BE49-F238E27FC236}">
                  <a16:creationId xmlns:a16="http://schemas.microsoft.com/office/drawing/2014/main" id="{67054A54-66FE-8FDC-7150-D250243CFE7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7" name="Rectangle 376">
              <a:extLst>
                <a:ext uri="{FF2B5EF4-FFF2-40B4-BE49-F238E27FC236}">
                  <a16:creationId xmlns:a16="http://schemas.microsoft.com/office/drawing/2014/main" id="{C1E8E364-9B4A-BF6B-2397-B3DFC2412E50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8" name="Rectangle 377">
              <a:extLst>
                <a:ext uri="{FF2B5EF4-FFF2-40B4-BE49-F238E27FC236}">
                  <a16:creationId xmlns:a16="http://schemas.microsoft.com/office/drawing/2014/main" id="{335A0B10-5F60-B404-3639-E775107738DE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9" name="Rectangle 378">
              <a:extLst>
                <a:ext uri="{FF2B5EF4-FFF2-40B4-BE49-F238E27FC236}">
                  <a16:creationId xmlns:a16="http://schemas.microsoft.com/office/drawing/2014/main" id="{BBE13EA5-3549-5240-E9E8-609AE69743C9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80" name="ZoneTexte 379">
            <a:extLst>
              <a:ext uri="{FF2B5EF4-FFF2-40B4-BE49-F238E27FC236}">
                <a16:creationId xmlns:a16="http://schemas.microsoft.com/office/drawing/2014/main" id="{6187DF63-A6B2-88FD-B879-7910793AD432}"/>
              </a:ext>
            </a:extLst>
          </p:cNvPr>
          <p:cNvSpPr txBox="1"/>
          <p:nvPr/>
        </p:nvSpPr>
        <p:spPr>
          <a:xfrm>
            <a:off x="1704307" y="4081385"/>
            <a:ext cx="832611" cy="3174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fr-FR" sz="1463" dirty="0"/>
              <a:t>20FD 2FD</a:t>
            </a:r>
          </a:p>
        </p:txBody>
      </p:sp>
      <p:grpSp>
        <p:nvGrpSpPr>
          <p:cNvPr id="381" name="Groupe 380">
            <a:extLst>
              <a:ext uri="{FF2B5EF4-FFF2-40B4-BE49-F238E27FC236}">
                <a16:creationId xmlns:a16="http://schemas.microsoft.com/office/drawing/2014/main" id="{AF79F66A-9F04-2CA5-5B59-744B7FCF12FA}"/>
              </a:ext>
            </a:extLst>
          </p:cNvPr>
          <p:cNvGrpSpPr/>
          <p:nvPr/>
        </p:nvGrpSpPr>
        <p:grpSpPr>
          <a:xfrm>
            <a:off x="1704307" y="3595879"/>
            <a:ext cx="832611" cy="485506"/>
            <a:chOff x="835643" y="615163"/>
            <a:chExt cx="1665283" cy="948268"/>
          </a:xfrm>
        </p:grpSpPr>
        <p:sp>
          <p:nvSpPr>
            <p:cNvPr id="382" name="Rectangle 381">
              <a:extLst>
                <a:ext uri="{FF2B5EF4-FFF2-40B4-BE49-F238E27FC236}">
                  <a16:creationId xmlns:a16="http://schemas.microsoft.com/office/drawing/2014/main" id="{CA272B29-AE1C-67F5-8ACA-5F21C4EE821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383" name="Rectangle 382">
              <a:extLst>
                <a:ext uri="{FF2B5EF4-FFF2-40B4-BE49-F238E27FC236}">
                  <a16:creationId xmlns:a16="http://schemas.microsoft.com/office/drawing/2014/main" id="{5D71BC5F-109B-A8A3-DE43-29955738FE1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4" name="Rectangle 383">
              <a:extLst>
                <a:ext uri="{FF2B5EF4-FFF2-40B4-BE49-F238E27FC236}">
                  <a16:creationId xmlns:a16="http://schemas.microsoft.com/office/drawing/2014/main" id="{18E1B44C-EDBC-E7B0-388E-57B9AE690ED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85" name="Rectangle 384">
              <a:extLst>
                <a:ext uri="{FF2B5EF4-FFF2-40B4-BE49-F238E27FC236}">
                  <a16:creationId xmlns:a16="http://schemas.microsoft.com/office/drawing/2014/main" id="{618ED6B5-98B7-40C4-C9C6-EE15ECA248B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6" name="Rectangle 385">
              <a:extLst>
                <a:ext uri="{FF2B5EF4-FFF2-40B4-BE49-F238E27FC236}">
                  <a16:creationId xmlns:a16="http://schemas.microsoft.com/office/drawing/2014/main" id="{44E29E39-1C6B-79DC-C1DF-44267CA143C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7" name="Rectangle 386">
              <a:extLst>
                <a:ext uri="{FF2B5EF4-FFF2-40B4-BE49-F238E27FC236}">
                  <a16:creationId xmlns:a16="http://schemas.microsoft.com/office/drawing/2014/main" id="{1F5C2607-B069-5E49-21F3-890365D70E3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6BF3E223-BAEB-1EFE-EF99-8834403C3BA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89" name="ZoneTexte 388">
            <a:extLst>
              <a:ext uri="{FF2B5EF4-FFF2-40B4-BE49-F238E27FC236}">
                <a16:creationId xmlns:a16="http://schemas.microsoft.com/office/drawing/2014/main" id="{632B86C7-5584-B93C-6D30-3DD9E87C6589}"/>
              </a:ext>
            </a:extLst>
          </p:cNvPr>
          <p:cNvSpPr txBox="1"/>
          <p:nvPr/>
        </p:nvSpPr>
        <p:spPr>
          <a:xfrm>
            <a:off x="1722221" y="4874361"/>
            <a:ext cx="832611" cy="3174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fr-FR" sz="1463" dirty="0"/>
              <a:t>2G0D 2GD</a:t>
            </a:r>
          </a:p>
        </p:txBody>
      </p:sp>
      <p:grpSp>
        <p:nvGrpSpPr>
          <p:cNvPr id="390" name="Groupe 389">
            <a:extLst>
              <a:ext uri="{FF2B5EF4-FFF2-40B4-BE49-F238E27FC236}">
                <a16:creationId xmlns:a16="http://schemas.microsoft.com/office/drawing/2014/main" id="{A361D26B-D89D-87B8-F427-6AC810A02652}"/>
              </a:ext>
            </a:extLst>
          </p:cNvPr>
          <p:cNvGrpSpPr/>
          <p:nvPr/>
        </p:nvGrpSpPr>
        <p:grpSpPr>
          <a:xfrm>
            <a:off x="1722222" y="4388855"/>
            <a:ext cx="832611" cy="485506"/>
            <a:chOff x="835643" y="615163"/>
            <a:chExt cx="1665283" cy="948268"/>
          </a:xfrm>
        </p:grpSpPr>
        <p:sp>
          <p:nvSpPr>
            <p:cNvPr id="391" name="Rectangle 390">
              <a:extLst>
                <a:ext uri="{FF2B5EF4-FFF2-40B4-BE49-F238E27FC236}">
                  <a16:creationId xmlns:a16="http://schemas.microsoft.com/office/drawing/2014/main" id="{2E3CB7CC-6302-774C-108A-471E7D581BB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92" name="Rectangle 391">
              <a:extLst>
                <a:ext uri="{FF2B5EF4-FFF2-40B4-BE49-F238E27FC236}">
                  <a16:creationId xmlns:a16="http://schemas.microsoft.com/office/drawing/2014/main" id="{001DF363-8500-67C9-7FBC-B1D992BC2872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3" name="Rectangle 392">
              <a:extLst>
                <a:ext uri="{FF2B5EF4-FFF2-40B4-BE49-F238E27FC236}">
                  <a16:creationId xmlns:a16="http://schemas.microsoft.com/office/drawing/2014/main" id="{05509D6E-6D11-5709-ADE0-4A1610CDC837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94" name="Rectangle 393">
              <a:extLst>
                <a:ext uri="{FF2B5EF4-FFF2-40B4-BE49-F238E27FC236}">
                  <a16:creationId xmlns:a16="http://schemas.microsoft.com/office/drawing/2014/main" id="{A75A0E7E-202B-3C5B-A3EF-747C56041E7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91BE76CE-EEB7-59AF-F98E-68C36F9D3F8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6" name="Rectangle 395">
              <a:extLst>
                <a:ext uri="{FF2B5EF4-FFF2-40B4-BE49-F238E27FC236}">
                  <a16:creationId xmlns:a16="http://schemas.microsoft.com/office/drawing/2014/main" id="{E5A1B19E-AF21-6DD8-9C4E-67CB94BDA0E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7" name="Rectangle 396">
              <a:extLst>
                <a:ext uri="{FF2B5EF4-FFF2-40B4-BE49-F238E27FC236}">
                  <a16:creationId xmlns:a16="http://schemas.microsoft.com/office/drawing/2014/main" id="{41ED23DA-91B8-DA67-3612-56EB93D95A7B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98" name="ZoneTexte 397">
            <a:extLst>
              <a:ext uri="{FF2B5EF4-FFF2-40B4-BE49-F238E27FC236}">
                <a16:creationId xmlns:a16="http://schemas.microsoft.com/office/drawing/2014/main" id="{67A52561-8588-6A21-EF88-B203C94548B4}"/>
              </a:ext>
            </a:extLst>
          </p:cNvPr>
          <p:cNvSpPr txBox="1"/>
          <p:nvPr/>
        </p:nvSpPr>
        <p:spPr>
          <a:xfrm>
            <a:off x="1725838" y="5678006"/>
            <a:ext cx="832611" cy="542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2FCF 2FC</a:t>
            </a:r>
          </a:p>
        </p:txBody>
      </p:sp>
      <p:grpSp>
        <p:nvGrpSpPr>
          <p:cNvPr id="399" name="Groupe 398">
            <a:extLst>
              <a:ext uri="{FF2B5EF4-FFF2-40B4-BE49-F238E27FC236}">
                <a16:creationId xmlns:a16="http://schemas.microsoft.com/office/drawing/2014/main" id="{A6805F9D-0846-4FF9-4206-6F5AA23308BA}"/>
              </a:ext>
            </a:extLst>
          </p:cNvPr>
          <p:cNvGrpSpPr/>
          <p:nvPr/>
        </p:nvGrpSpPr>
        <p:grpSpPr>
          <a:xfrm>
            <a:off x="1725839" y="5192500"/>
            <a:ext cx="832611" cy="485506"/>
            <a:chOff x="835643" y="615163"/>
            <a:chExt cx="1665283" cy="948268"/>
          </a:xfrm>
        </p:grpSpPr>
        <p:sp>
          <p:nvSpPr>
            <p:cNvPr id="400" name="Rectangle 399">
              <a:extLst>
                <a:ext uri="{FF2B5EF4-FFF2-40B4-BE49-F238E27FC236}">
                  <a16:creationId xmlns:a16="http://schemas.microsoft.com/office/drawing/2014/main" id="{03FD101D-D8BC-6241-0C41-E7812125787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01" name="Rectangle 400">
              <a:extLst>
                <a:ext uri="{FF2B5EF4-FFF2-40B4-BE49-F238E27FC236}">
                  <a16:creationId xmlns:a16="http://schemas.microsoft.com/office/drawing/2014/main" id="{E6179B24-49B7-8682-4E36-48F34D563CB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AE32C4B6-21D8-8C4C-7416-23E82445A4A9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03" name="Rectangle 402">
              <a:extLst>
                <a:ext uri="{FF2B5EF4-FFF2-40B4-BE49-F238E27FC236}">
                  <a16:creationId xmlns:a16="http://schemas.microsoft.com/office/drawing/2014/main" id="{4E64CA1E-0866-963D-090B-D2454EC6895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4" name="Rectangle 403">
              <a:extLst>
                <a:ext uri="{FF2B5EF4-FFF2-40B4-BE49-F238E27FC236}">
                  <a16:creationId xmlns:a16="http://schemas.microsoft.com/office/drawing/2014/main" id="{8DA46650-E6F9-6A9E-A139-8E7BC39AB41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5" name="Rectangle 404">
              <a:extLst>
                <a:ext uri="{FF2B5EF4-FFF2-40B4-BE49-F238E27FC236}">
                  <a16:creationId xmlns:a16="http://schemas.microsoft.com/office/drawing/2014/main" id="{86B41851-6035-9D46-6BBB-5B08ACFF565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6" name="Rectangle 405">
              <a:extLst>
                <a:ext uri="{FF2B5EF4-FFF2-40B4-BE49-F238E27FC236}">
                  <a16:creationId xmlns:a16="http://schemas.microsoft.com/office/drawing/2014/main" id="{97652666-32EB-5D46-1AA5-E501098C90F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6324FABE-EDE6-88E8-FF22-482458CE4852}"/>
              </a:ext>
            </a:extLst>
          </p:cNvPr>
          <p:cNvSpPr txBox="1"/>
          <p:nvPr/>
        </p:nvSpPr>
        <p:spPr>
          <a:xfrm>
            <a:off x="2866695" y="1683717"/>
            <a:ext cx="832611" cy="3174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fr-FR" sz="1463" dirty="0"/>
              <a:t>2AF0 2AF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ACB567AA-27AF-972D-F3EC-8F525A594242}"/>
              </a:ext>
            </a:extLst>
          </p:cNvPr>
          <p:cNvGrpSpPr/>
          <p:nvPr/>
        </p:nvGrpSpPr>
        <p:grpSpPr>
          <a:xfrm>
            <a:off x="2866696" y="1198211"/>
            <a:ext cx="832611" cy="485506"/>
            <a:chOff x="835643" y="615163"/>
            <a:chExt cx="1665283" cy="94826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B2951F2-084A-3363-9C43-BEA898F83E4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DDE08C8-5D1B-266D-00AB-5AA3638CDAE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68A7E9A-2277-4B5C-9628-23E357B871E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357BD93-1CC1-A336-A287-5229B98A0722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8B5D7BA-6D7A-EE8E-DF4B-78EC19F4D0A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6E7FD3-5221-CF68-1D2E-A2DFA3969396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D8E754B-944A-6F51-13DC-0CBBE6C7C34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4" name="ZoneTexte 33">
            <a:extLst>
              <a:ext uri="{FF2B5EF4-FFF2-40B4-BE49-F238E27FC236}">
                <a16:creationId xmlns:a16="http://schemas.microsoft.com/office/drawing/2014/main" id="{5D957778-35E0-B643-37AE-1796069F9813}"/>
              </a:ext>
            </a:extLst>
          </p:cNvPr>
          <p:cNvSpPr txBox="1"/>
          <p:nvPr/>
        </p:nvSpPr>
        <p:spPr>
          <a:xfrm>
            <a:off x="2870311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2A00 2A</a:t>
            </a:r>
          </a:p>
        </p:txBody>
      </p:sp>
      <p:grpSp>
        <p:nvGrpSpPr>
          <p:cNvPr id="117" name="Groupe 116">
            <a:extLst>
              <a:ext uri="{FF2B5EF4-FFF2-40B4-BE49-F238E27FC236}">
                <a16:creationId xmlns:a16="http://schemas.microsoft.com/office/drawing/2014/main" id="{06DBB8A8-0F2A-1319-E755-B841848E27FF}"/>
              </a:ext>
            </a:extLst>
          </p:cNvPr>
          <p:cNvGrpSpPr/>
          <p:nvPr/>
        </p:nvGrpSpPr>
        <p:grpSpPr>
          <a:xfrm>
            <a:off x="2870312" y="2001856"/>
            <a:ext cx="832611" cy="485506"/>
            <a:chOff x="835643" y="615163"/>
            <a:chExt cx="1665283" cy="948268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D95DB6A5-0605-BE54-0DF6-E54B954F7A7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7B4B5F2C-A7E3-98D2-C3BB-44498AE6DBD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B70A46C7-A380-EFC2-6D22-AABD65D393A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56389AD-87C0-13AA-A250-4D7708D0F4C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B9C9C64D-9025-B7B5-1474-6BCFF6CD93F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8CBEC2C9-1135-1E63-FB6A-556A2AD23845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C13ED0C5-36B8-C1C6-ACB6-9B38F77AC26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35" name="ZoneTexte 134">
            <a:extLst>
              <a:ext uri="{FF2B5EF4-FFF2-40B4-BE49-F238E27FC236}">
                <a16:creationId xmlns:a16="http://schemas.microsoft.com/office/drawing/2014/main" id="{D3C66E2F-FED5-63E6-80D1-DD13E42F794A}"/>
              </a:ext>
            </a:extLst>
          </p:cNvPr>
          <p:cNvSpPr txBox="1"/>
          <p:nvPr/>
        </p:nvSpPr>
        <p:spPr>
          <a:xfrm>
            <a:off x="2868369" y="3277740"/>
            <a:ext cx="832611" cy="3174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fr-FR" sz="1463" dirty="0"/>
              <a:t>20FB 2FB</a:t>
            </a:r>
          </a:p>
        </p:txBody>
      </p:sp>
      <p:grpSp>
        <p:nvGrpSpPr>
          <p:cNvPr id="137" name="Groupe 136">
            <a:extLst>
              <a:ext uri="{FF2B5EF4-FFF2-40B4-BE49-F238E27FC236}">
                <a16:creationId xmlns:a16="http://schemas.microsoft.com/office/drawing/2014/main" id="{518AF307-4030-2395-9DB4-5CDF73E52869}"/>
              </a:ext>
            </a:extLst>
          </p:cNvPr>
          <p:cNvGrpSpPr/>
          <p:nvPr/>
        </p:nvGrpSpPr>
        <p:grpSpPr>
          <a:xfrm>
            <a:off x="2868370" y="2792234"/>
            <a:ext cx="832611" cy="485506"/>
            <a:chOff x="835643" y="615163"/>
            <a:chExt cx="1665283" cy="948268"/>
          </a:xfrm>
        </p:grpSpPr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A9685D4C-94DC-4372-A160-D9C855430D7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4361F814-99C8-4BB3-B86A-3A3D057AAF97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57FD416E-8267-174C-E7B2-6063C00B9B6C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87A2EBCE-042E-8DDD-D1A8-DEA589352F17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2EDB3381-BEB2-2E3D-E45B-363B04137FF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D96560ED-7E7F-F6A8-7497-4639C27BD65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D23A27FD-01E2-B40C-8821-BB4BDAFBCFE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83" name="ZoneTexte 182">
            <a:extLst>
              <a:ext uri="{FF2B5EF4-FFF2-40B4-BE49-F238E27FC236}">
                <a16:creationId xmlns:a16="http://schemas.microsoft.com/office/drawing/2014/main" id="{F71DDAA0-5249-959C-4221-B8D8C4CA56AC}"/>
              </a:ext>
            </a:extLst>
          </p:cNvPr>
          <p:cNvSpPr txBox="1"/>
          <p:nvPr/>
        </p:nvSpPr>
        <p:spPr>
          <a:xfrm>
            <a:off x="2871985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200B 2B</a:t>
            </a:r>
          </a:p>
        </p:txBody>
      </p:sp>
      <p:grpSp>
        <p:nvGrpSpPr>
          <p:cNvPr id="184" name="Groupe 183">
            <a:extLst>
              <a:ext uri="{FF2B5EF4-FFF2-40B4-BE49-F238E27FC236}">
                <a16:creationId xmlns:a16="http://schemas.microsoft.com/office/drawing/2014/main" id="{A4CF9F5A-504E-B4EE-D171-38503F7F208E}"/>
              </a:ext>
            </a:extLst>
          </p:cNvPr>
          <p:cNvGrpSpPr/>
          <p:nvPr/>
        </p:nvGrpSpPr>
        <p:grpSpPr>
          <a:xfrm>
            <a:off x="2871986" y="3595879"/>
            <a:ext cx="832611" cy="485506"/>
            <a:chOff x="835643" y="615163"/>
            <a:chExt cx="1665283" cy="948268"/>
          </a:xfrm>
        </p:grpSpPr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7CDBFD72-9DEC-3D4A-DC71-6742B322D426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670A0263-0129-656F-E93E-51FB49C8726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E7DEBA5F-AD55-2FC1-7304-91B582BB90F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AA5AA9FC-5437-60D4-7EC1-22080109406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C431DAB8-183E-E1ED-4524-C57E7A61421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290F4613-52A1-4C8F-3736-DC2D387F2054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7" name="Rectangle 326">
              <a:extLst>
                <a:ext uri="{FF2B5EF4-FFF2-40B4-BE49-F238E27FC236}">
                  <a16:creationId xmlns:a16="http://schemas.microsoft.com/office/drawing/2014/main" id="{DD7FAF5C-CB57-92FD-43C6-7963D9BD218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40" name="ZoneTexte 339">
            <a:extLst>
              <a:ext uri="{FF2B5EF4-FFF2-40B4-BE49-F238E27FC236}">
                <a16:creationId xmlns:a16="http://schemas.microsoft.com/office/drawing/2014/main" id="{102C4B69-41F2-FD80-2B8B-10F2AB956F1F}"/>
              </a:ext>
            </a:extLst>
          </p:cNvPr>
          <p:cNvSpPr txBox="1"/>
          <p:nvPr/>
        </p:nvSpPr>
        <p:spPr>
          <a:xfrm>
            <a:off x="2889900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20I0 2I</a:t>
            </a:r>
          </a:p>
        </p:txBody>
      </p:sp>
      <p:grpSp>
        <p:nvGrpSpPr>
          <p:cNvPr id="341" name="Groupe 340">
            <a:extLst>
              <a:ext uri="{FF2B5EF4-FFF2-40B4-BE49-F238E27FC236}">
                <a16:creationId xmlns:a16="http://schemas.microsoft.com/office/drawing/2014/main" id="{9DB88B7A-B8C6-69E6-7CB0-A4E267CF0EB6}"/>
              </a:ext>
            </a:extLst>
          </p:cNvPr>
          <p:cNvGrpSpPr/>
          <p:nvPr/>
        </p:nvGrpSpPr>
        <p:grpSpPr>
          <a:xfrm>
            <a:off x="2889901" y="4388855"/>
            <a:ext cx="832611" cy="485506"/>
            <a:chOff x="835643" y="615163"/>
            <a:chExt cx="1665283" cy="948268"/>
          </a:xfrm>
        </p:grpSpPr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8C19BF8D-5735-AFD7-44BB-823CCF4B96C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17" name="Rectangle 416">
              <a:extLst>
                <a:ext uri="{FF2B5EF4-FFF2-40B4-BE49-F238E27FC236}">
                  <a16:creationId xmlns:a16="http://schemas.microsoft.com/office/drawing/2014/main" id="{7EBD1C46-32C0-B87D-F591-571187ECAAD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18" name="Rectangle 417">
              <a:extLst>
                <a:ext uri="{FF2B5EF4-FFF2-40B4-BE49-F238E27FC236}">
                  <a16:creationId xmlns:a16="http://schemas.microsoft.com/office/drawing/2014/main" id="{87B233B9-9F70-6F64-481B-645E664DC9E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19" name="Rectangle 418">
              <a:extLst>
                <a:ext uri="{FF2B5EF4-FFF2-40B4-BE49-F238E27FC236}">
                  <a16:creationId xmlns:a16="http://schemas.microsoft.com/office/drawing/2014/main" id="{5AFE6250-A642-D48C-95CC-E43FF9B3CB32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0" name="Rectangle 419">
              <a:extLst>
                <a:ext uri="{FF2B5EF4-FFF2-40B4-BE49-F238E27FC236}">
                  <a16:creationId xmlns:a16="http://schemas.microsoft.com/office/drawing/2014/main" id="{5D3F8FD3-C236-775E-6F84-155EBE777E1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1" name="Rectangle 420">
              <a:extLst>
                <a:ext uri="{FF2B5EF4-FFF2-40B4-BE49-F238E27FC236}">
                  <a16:creationId xmlns:a16="http://schemas.microsoft.com/office/drawing/2014/main" id="{6239826D-D0C4-9CA5-C4BB-97185A765D14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2" name="Rectangle 421">
              <a:extLst>
                <a:ext uri="{FF2B5EF4-FFF2-40B4-BE49-F238E27FC236}">
                  <a16:creationId xmlns:a16="http://schemas.microsoft.com/office/drawing/2014/main" id="{32417173-C9E5-B6F0-24A3-A768ACC9B8B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23" name="ZoneTexte 422">
            <a:extLst>
              <a:ext uri="{FF2B5EF4-FFF2-40B4-BE49-F238E27FC236}">
                <a16:creationId xmlns:a16="http://schemas.microsoft.com/office/drawing/2014/main" id="{558D69C0-6E40-3DB9-C150-51C74DF339B9}"/>
              </a:ext>
            </a:extLst>
          </p:cNvPr>
          <p:cNvSpPr txBox="1"/>
          <p:nvPr/>
        </p:nvSpPr>
        <p:spPr>
          <a:xfrm>
            <a:off x="2893516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424" name="Groupe 423">
            <a:extLst>
              <a:ext uri="{FF2B5EF4-FFF2-40B4-BE49-F238E27FC236}">
                <a16:creationId xmlns:a16="http://schemas.microsoft.com/office/drawing/2014/main" id="{088B8F0C-75F1-4AE2-4C04-F6DA761FF208}"/>
              </a:ext>
            </a:extLst>
          </p:cNvPr>
          <p:cNvGrpSpPr/>
          <p:nvPr/>
        </p:nvGrpSpPr>
        <p:grpSpPr>
          <a:xfrm>
            <a:off x="2893517" y="5192500"/>
            <a:ext cx="832611" cy="485506"/>
            <a:chOff x="835643" y="615163"/>
            <a:chExt cx="1665283" cy="948268"/>
          </a:xfrm>
        </p:grpSpPr>
        <p:sp>
          <p:nvSpPr>
            <p:cNvPr id="425" name="Rectangle 424">
              <a:extLst>
                <a:ext uri="{FF2B5EF4-FFF2-40B4-BE49-F238E27FC236}">
                  <a16:creationId xmlns:a16="http://schemas.microsoft.com/office/drawing/2014/main" id="{1D0FBFCB-62DC-A33F-D261-C516433BD073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26" name="Rectangle 425">
              <a:extLst>
                <a:ext uri="{FF2B5EF4-FFF2-40B4-BE49-F238E27FC236}">
                  <a16:creationId xmlns:a16="http://schemas.microsoft.com/office/drawing/2014/main" id="{D8240B4A-0507-C4BD-4C15-E663BD409808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7" name="Rectangle 426">
              <a:extLst>
                <a:ext uri="{FF2B5EF4-FFF2-40B4-BE49-F238E27FC236}">
                  <a16:creationId xmlns:a16="http://schemas.microsoft.com/office/drawing/2014/main" id="{36E5E20C-F653-AE72-9E52-6E02051236E8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28" name="Rectangle 427">
              <a:extLst>
                <a:ext uri="{FF2B5EF4-FFF2-40B4-BE49-F238E27FC236}">
                  <a16:creationId xmlns:a16="http://schemas.microsoft.com/office/drawing/2014/main" id="{354CC036-7677-D4B2-2136-832708F0B3D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9" name="Rectangle 428">
              <a:extLst>
                <a:ext uri="{FF2B5EF4-FFF2-40B4-BE49-F238E27FC236}">
                  <a16:creationId xmlns:a16="http://schemas.microsoft.com/office/drawing/2014/main" id="{3F0E387F-0ABC-C3B0-C957-3FA914AC8C1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0" name="Rectangle 429">
              <a:extLst>
                <a:ext uri="{FF2B5EF4-FFF2-40B4-BE49-F238E27FC236}">
                  <a16:creationId xmlns:a16="http://schemas.microsoft.com/office/drawing/2014/main" id="{E47C1575-5866-8D60-8DB5-5680B4E67F3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1" name="Rectangle 430">
              <a:extLst>
                <a:ext uri="{FF2B5EF4-FFF2-40B4-BE49-F238E27FC236}">
                  <a16:creationId xmlns:a16="http://schemas.microsoft.com/office/drawing/2014/main" id="{2ABF5742-BD71-DD64-484A-54FA75258348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32" name="ZoneTexte 431">
            <a:extLst>
              <a:ext uri="{FF2B5EF4-FFF2-40B4-BE49-F238E27FC236}">
                <a16:creationId xmlns:a16="http://schemas.microsoft.com/office/drawing/2014/main" id="{0C722520-FF79-4445-223B-6646536A5631}"/>
              </a:ext>
            </a:extLst>
          </p:cNvPr>
          <p:cNvSpPr txBox="1"/>
          <p:nvPr/>
        </p:nvSpPr>
        <p:spPr>
          <a:xfrm>
            <a:off x="3911386" y="1683717"/>
            <a:ext cx="832611" cy="3174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fr-FR" sz="1463" dirty="0"/>
              <a:t>3HFE 3HE</a:t>
            </a:r>
          </a:p>
        </p:txBody>
      </p:sp>
      <p:grpSp>
        <p:nvGrpSpPr>
          <p:cNvPr id="433" name="Groupe 432">
            <a:extLst>
              <a:ext uri="{FF2B5EF4-FFF2-40B4-BE49-F238E27FC236}">
                <a16:creationId xmlns:a16="http://schemas.microsoft.com/office/drawing/2014/main" id="{6979B44C-035D-4BC6-6DB6-23EF4F80C9D5}"/>
              </a:ext>
            </a:extLst>
          </p:cNvPr>
          <p:cNvGrpSpPr/>
          <p:nvPr/>
        </p:nvGrpSpPr>
        <p:grpSpPr>
          <a:xfrm>
            <a:off x="3911386" y="1198211"/>
            <a:ext cx="832611" cy="485506"/>
            <a:chOff x="835643" y="615163"/>
            <a:chExt cx="1665283" cy="948268"/>
          </a:xfrm>
        </p:grpSpPr>
        <p:sp>
          <p:nvSpPr>
            <p:cNvPr id="434" name="Rectangle 433">
              <a:extLst>
                <a:ext uri="{FF2B5EF4-FFF2-40B4-BE49-F238E27FC236}">
                  <a16:creationId xmlns:a16="http://schemas.microsoft.com/office/drawing/2014/main" id="{9B0BC2AB-11D8-75BC-1BDC-C5D468413A3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35" name="Rectangle 434">
              <a:extLst>
                <a:ext uri="{FF2B5EF4-FFF2-40B4-BE49-F238E27FC236}">
                  <a16:creationId xmlns:a16="http://schemas.microsoft.com/office/drawing/2014/main" id="{3610C256-0890-E34D-B2F0-2C70207AE03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6" name="Rectangle 435">
              <a:extLst>
                <a:ext uri="{FF2B5EF4-FFF2-40B4-BE49-F238E27FC236}">
                  <a16:creationId xmlns:a16="http://schemas.microsoft.com/office/drawing/2014/main" id="{D45782DE-CC6C-C4F2-95FD-30D18AB735FC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37" name="Rectangle 436">
              <a:extLst>
                <a:ext uri="{FF2B5EF4-FFF2-40B4-BE49-F238E27FC236}">
                  <a16:creationId xmlns:a16="http://schemas.microsoft.com/office/drawing/2014/main" id="{0BD62C79-A86B-0E7B-4964-8D8AEF9AACEF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8" name="Rectangle 437">
              <a:extLst>
                <a:ext uri="{FF2B5EF4-FFF2-40B4-BE49-F238E27FC236}">
                  <a16:creationId xmlns:a16="http://schemas.microsoft.com/office/drawing/2014/main" id="{696082A7-D537-9EF1-4A39-C14658BBC497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9" name="Rectangle 438">
              <a:extLst>
                <a:ext uri="{FF2B5EF4-FFF2-40B4-BE49-F238E27FC236}">
                  <a16:creationId xmlns:a16="http://schemas.microsoft.com/office/drawing/2014/main" id="{352C993E-B963-1F01-8172-B743AFD2AEC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0" name="Rectangle 439">
              <a:extLst>
                <a:ext uri="{FF2B5EF4-FFF2-40B4-BE49-F238E27FC236}">
                  <a16:creationId xmlns:a16="http://schemas.microsoft.com/office/drawing/2014/main" id="{E1EEF547-D421-EF1F-6773-CBDA1535B0F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41" name="ZoneTexte 440">
            <a:extLst>
              <a:ext uri="{FF2B5EF4-FFF2-40B4-BE49-F238E27FC236}">
                <a16:creationId xmlns:a16="http://schemas.microsoft.com/office/drawing/2014/main" id="{866794CD-1709-D946-1FF2-7DF989ECEE7B}"/>
              </a:ext>
            </a:extLst>
          </p:cNvPr>
          <p:cNvSpPr txBox="1"/>
          <p:nvPr/>
        </p:nvSpPr>
        <p:spPr>
          <a:xfrm>
            <a:off x="3915002" y="2487362"/>
            <a:ext cx="832611" cy="3174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fr-FR" sz="1463" dirty="0"/>
              <a:t>3HFD 3HD</a:t>
            </a:r>
          </a:p>
        </p:txBody>
      </p:sp>
      <p:grpSp>
        <p:nvGrpSpPr>
          <p:cNvPr id="442" name="Groupe 441">
            <a:extLst>
              <a:ext uri="{FF2B5EF4-FFF2-40B4-BE49-F238E27FC236}">
                <a16:creationId xmlns:a16="http://schemas.microsoft.com/office/drawing/2014/main" id="{58C8C5FF-F347-07C1-2A89-CC25737FC0FF}"/>
              </a:ext>
            </a:extLst>
          </p:cNvPr>
          <p:cNvGrpSpPr/>
          <p:nvPr/>
        </p:nvGrpSpPr>
        <p:grpSpPr>
          <a:xfrm>
            <a:off x="3915003" y="2001856"/>
            <a:ext cx="832611" cy="485506"/>
            <a:chOff x="835643" y="615163"/>
            <a:chExt cx="1665283" cy="948268"/>
          </a:xfrm>
        </p:grpSpPr>
        <p:sp>
          <p:nvSpPr>
            <p:cNvPr id="443" name="Rectangle 442">
              <a:extLst>
                <a:ext uri="{FF2B5EF4-FFF2-40B4-BE49-F238E27FC236}">
                  <a16:creationId xmlns:a16="http://schemas.microsoft.com/office/drawing/2014/main" id="{FE73DA9E-BD9E-EC39-ED69-1267DA86C0DC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44" name="Rectangle 443">
              <a:extLst>
                <a:ext uri="{FF2B5EF4-FFF2-40B4-BE49-F238E27FC236}">
                  <a16:creationId xmlns:a16="http://schemas.microsoft.com/office/drawing/2014/main" id="{C077D0E7-C77C-BE62-D695-CEE1D0CDBE02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5" name="Rectangle 444">
              <a:extLst>
                <a:ext uri="{FF2B5EF4-FFF2-40B4-BE49-F238E27FC236}">
                  <a16:creationId xmlns:a16="http://schemas.microsoft.com/office/drawing/2014/main" id="{BAA2A00D-C0AD-F183-1824-E90E6FFFF198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46" name="Rectangle 445">
              <a:extLst>
                <a:ext uri="{FF2B5EF4-FFF2-40B4-BE49-F238E27FC236}">
                  <a16:creationId xmlns:a16="http://schemas.microsoft.com/office/drawing/2014/main" id="{080DF5CD-47DB-C5A1-B18B-2A19F30154E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7" name="Rectangle 446">
              <a:extLst>
                <a:ext uri="{FF2B5EF4-FFF2-40B4-BE49-F238E27FC236}">
                  <a16:creationId xmlns:a16="http://schemas.microsoft.com/office/drawing/2014/main" id="{23361361-98BF-ED2E-C863-EBAE894E151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8" name="Rectangle 447">
              <a:extLst>
                <a:ext uri="{FF2B5EF4-FFF2-40B4-BE49-F238E27FC236}">
                  <a16:creationId xmlns:a16="http://schemas.microsoft.com/office/drawing/2014/main" id="{A328CD1B-2805-98FD-665B-5CF774BA4DC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9" name="Rectangle 448">
              <a:extLst>
                <a:ext uri="{FF2B5EF4-FFF2-40B4-BE49-F238E27FC236}">
                  <a16:creationId xmlns:a16="http://schemas.microsoft.com/office/drawing/2014/main" id="{12213152-ECEE-BA0F-F45B-E7D872ABCFB9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50" name="ZoneTexte 449">
            <a:extLst>
              <a:ext uri="{FF2B5EF4-FFF2-40B4-BE49-F238E27FC236}">
                <a16:creationId xmlns:a16="http://schemas.microsoft.com/office/drawing/2014/main" id="{D3310CF2-DC53-1A7A-3236-DC5F5B4791E0}"/>
              </a:ext>
            </a:extLst>
          </p:cNvPr>
          <p:cNvSpPr txBox="1"/>
          <p:nvPr/>
        </p:nvSpPr>
        <p:spPr>
          <a:xfrm>
            <a:off x="3913059" y="3277740"/>
            <a:ext cx="832611" cy="3174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fr-FR" sz="1463" dirty="0"/>
              <a:t>3GFE 3GE</a:t>
            </a:r>
          </a:p>
        </p:txBody>
      </p:sp>
      <p:grpSp>
        <p:nvGrpSpPr>
          <p:cNvPr id="451" name="Groupe 450">
            <a:extLst>
              <a:ext uri="{FF2B5EF4-FFF2-40B4-BE49-F238E27FC236}">
                <a16:creationId xmlns:a16="http://schemas.microsoft.com/office/drawing/2014/main" id="{CD23A106-04CB-FBBD-DE0B-0607F0FA3DFF}"/>
              </a:ext>
            </a:extLst>
          </p:cNvPr>
          <p:cNvGrpSpPr/>
          <p:nvPr/>
        </p:nvGrpSpPr>
        <p:grpSpPr>
          <a:xfrm>
            <a:off x="3913060" y="2792234"/>
            <a:ext cx="832611" cy="485506"/>
            <a:chOff x="835643" y="615163"/>
            <a:chExt cx="1665283" cy="948268"/>
          </a:xfrm>
        </p:grpSpPr>
        <p:sp>
          <p:nvSpPr>
            <p:cNvPr id="452" name="Rectangle 451">
              <a:extLst>
                <a:ext uri="{FF2B5EF4-FFF2-40B4-BE49-F238E27FC236}">
                  <a16:creationId xmlns:a16="http://schemas.microsoft.com/office/drawing/2014/main" id="{01B82F03-18F9-6D23-F0D5-6D2E568D93D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53" name="Rectangle 452">
              <a:extLst>
                <a:ext uri="{FF2B5EF4-FFF2-40B4-BE49-F238E27FC236}">
                  <a16:creationId xmlns:a16="http://schemas.microsoft.com/office/drawing/2014/main" id="{DD10B2C5-9A2F-4547-CC84-36F623C751D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4" name="Rectangle 453">
              <a:extLst>
                <a:ext uri="{FF2B5EF4-FFF2-40B4-BE49-F238E27FC236}">
                  <a16:creationId xmlns:a16="http://schemas.microsoft.com/office/drawing/2014/main" id="{C3B7C17E-62C7-4CBD-BB92-122894E9B4F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55" name="Rectangle 454">
              <a:extLst>
                <a:ext uri="{FF2B5EF4-FFF2-40B4-BE49-F238E27FC236}">
                  <a16:creationId xmlns:a16="http://schemas.microsoft.com/office/drawing/2014/main" id="{42A2D3A7-AA0B-C724-AA51-57826A93F17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6" name="Rectangle 455">
              <a:extLst>
                <a:ext uri="{FF2B5EF4-FFF2-40B4-BE49-F238E27FC236}">
                  <a16:creationId xmlns:a16="http://schemas.microsoft.com/office/drawing/2014/main" id="{E4A12283-7237-32F4-9ABD-C5E64C42DA6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7" name="Rectangle 456">
              <a:extLst>
                <a:ext uri="{FF2B5EF4-FFF2-40B4-BE49-F238E27FC236}">
                  <a16:creationId xmlns:a16="http://schemas.microsoft.com/office/drawing/2014/main" id="{11D501F4-6C4D-03B4-2759-A72FEA7D6E4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8" name="Rectangle 457">
              <a:extLst>
                <a:ext uri="{FF2B5EF4-FFF2-40B4-BE49-F238E27FC236}">
                  <a16:creationId xmlns:a16="http://schemas.microsoft.com/office/drawing/2014/main" id="{C6B471C2-226A-7FB0-1422-D501377EB09D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59" name="ZoneTexte 458">
            <a:extLst>
              <a:ext uri="{FF2B5EF4-FFF2-40B4-BE49-F238E27FC236}">
                <a16:creationId xmlns:a16="http://schemas.microsoft.com/office/drawing/2014/main" id="{04F35354-2028-F21E-A2FF-F6F28EB88098}"/>
              </a:ext>
            </a:extLst>
          </p:cNvPr>
          <p:cNvSpPr txBox="1"/>
          <p:nvPr/>
        </p:nvSpPr>
        <p:spPr>
          <a:xfrm>
            <a:off x="3916676" y="4081385"/>
            <a:ext cx="832611" cy="3174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fr-FR" sz="1463" dirty="0"/>
              <a:t>3GFD 3GD</a:t>
            </a:r>
          </a:p>
        </p:txBody>
      </p:sp>
      <p:grpSp>
        <p:nvGrpSpPr>
          <p:cNvPr id="460" name="Groupe 459">
            <a:extLst>
              <a:ext uri="{FF2B5EF4-FFF2-40B4-BE49-F238E27FC236}">
                <a16:creationId xmlns:a16="http://schemas.microsoft.com/office/drawing/2014/main" id="{59F617A9-0B95-6775-682A-FB8E172D6EC5}"/>
              </a:ext>
            </a:extLst>
          </p:cNvPr>
          <p:cNvGrpSpPr/>
          <p:nvPr/>
        </p:nvGrpSpPr>
        <p:grpSpPr>
          <a:xfrm>
            <a:off x="3916677" y="3595879"/>
            <a:ext cx="832611" cy="485506"/>
            <a:chOff x="835643" y="615163"/>
            <a:chExt cx="1665283" cy="948268"/>
          </a:xfrm>
        </p:grpSpPr>
        <p:sp>
          <p:nvSpPr>
            <p:cNvPr id="461" name="Rectangle 460">
              <a:extLst>
                <a:ext uri="{FF2B5EF4-FFF2-40B4-BE49-F238E27FC236}">
                  <a16:creationId xmlns:a16="http://schemas.microsoft.com/office/drawing/2014/main" id="{1082D105-217E-398D-1E5A-DD803D4FD48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62" name="Rectangle 461">
              <a:extLst>
                <a:ext uri="{FF2B5EF4-FFF2-40B4-BE49-F238E27FC236}">
                  <a16:creationId xmlns:a16="http://schemas.microsoft.com/office/drawing/2014/main" id="{BA513C75-CC8D-F69F-E5A0-5FA7F00FD1B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3" name="Rectangle 462">
              <a:extLst>
                <a:ext uri="{FF2B5EF4-FFF2-40B4-BE49-F238E27FC236}">
                  <a16:creationId xmlns:a16="http://schemas.microsoft.com/office/drawing/2014/main" id="{8DFBE9D8-8A20-27CA-DFC7-C76C74DDBA0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64" name="Rectangle 463">
              <a:extLst>
                <a:ext uri="{FF2B5EF4-FFF2-40B4-BE49-F238E27FC236}">
                  <a16:creationId xmlns:a16="http://schemas.microsoft.com/office/drawing/2014/main" id="{39A9F8E2-3532-D4A4-09B0-60E860511C4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5" name="Rectangle 464">
              <a:extLst>
                <a:ext uri="{FF2B5EF4-FFF2-40B4-BE49-F238E27FC236}">
                  <a16:creationId xmlns:a16="http://schemas.microsoft.com/office/drawing/2014/main" id="{A46404D4-12F8-7D47-BDB8-362AAC06896D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6" name="Rectangle 465">
              <a:extLst>
                <a:ext uri="{FF2B5EF4-FFF2-40B4-BE49-F238E27FC236}">
                  <a16:creationId xmlns:a16="http://schemas.microsoft.com/office/drawing/2014/main" id="{3C3C3030-E109-6402-28F3-7BF1D84623C5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7" name="Rectangle 466">
              <a:extLst>
                <a:ext uri="{FF2B5EF4-FFF2-40B4-BE49-F238E27FC236}">
                  <a16:creationId xmlns:a16="http://schemas.microsoft.com/office/drawing/2014/main" id="{340810D3-90A4-C5FC-3597-F9ABB1C2AAF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68" name="ZoneTexte 467">
            <a:extLst>
              <a:ext uri="{FF2B5EF4-FFF2-40B4-BE49-F238E27FC236}">
                <a16:creationId xmlns:a16="http://schemas.microsoft.com/office/drawing/2014/main" id="{59B199ED-B68D-EBF9-B2EB-69C6D60AF552}"/>
              </a:ext>
            </a:extLst>
          </p:cNvPr>
          <p:cNvSpPr txBox="1"/>
          <p:nvPr/>
        </p:nvSpPr>
        <p:spPr>
          <a:xfrm>
            <a:off x="3934591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3FCF</a:t>
            </a:r>
          </a:p>
        </p:txBody>
      </p:sp>
      <p:grpSp>
        <p:nvGrpSpPr>
          <p:cNvPr id="469" name="Groupe 468">
            <a:extLst>
              <a:ext uri="{FF2B5EF4-FFF2-40B4-BE49-F238E27FC236}">
                <a16:creationId xmlns:a16="http://schemas.microsoft.com/office/drawing/2014/main" id="{7E81D5F6-6012-1E31-0804-FFA424DA1C70}"/>
              </a:ext>
            </a:extLst>
          </p:cNvPr>
          <p:cNvGrpSpPr/>
          <p:nvPr/>
        </p:nvGrpSpPr>
        <p:grpSpPr>
          <a:xfrm>
            <a:off x="3934591" y="4388855"/>
            <a:ext cx="832611" cy="485506"/>
            <a:chOff x="835643" y="615163"/>
            <a:chExt cx="1665283" cy="948268"/>
          </a:xfrm>
        </p:grpSpPr>
        <p:sp>
          <p:nvSpPr>
            <p:cNvPr id="470" name="Rectangle 469">
              <a:extLst>
                <a:ext uri="{FF2B5EF4-FFF2-40B4-BE49-F238E27FC236}">
                  <a16:creationId xmlns:a16="http://schemas.microsoft.com/office/drawing/2014/main" id="{423C8622-810E-B161-6909-F30E016E382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71" name="Rectangle 470">
              <a:extLst>
                <a:ext uri="{FF2B5EF4-FFF2-40B4-BE49-F238E27FC236}">
                  <a16:creationId xmlns:a16="http://schemas.microsoft.com/office/drawing/2014/main" id="{DFDEF42B-4E20-7B40-F402-A9BD7022559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2" name="Rectangle 471">
              <a:extLst>
                <a:ext uri="{FF2B5EF4-FFF2-40B4-BE49-F238E27FC236}">
                  <a16:creationId xmlns:a16="http://schemas.microsoft.com/office/drawing/2014/main" id="{421CD323-861F-73D8-FA3B-E24FB3D3DC0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73" name="Rectangle 472">
              <a:extLst>
                <a:ext uri="{FF2B5EF4-FFF2-40B4-BE49-F238E27FC236}">
                  <a16:creationId xmlns:a16="http://schemas.microsoft.com/office/drawing/2014/main" id="{BF96893E-E990-BC60-CA45-D00B788091F1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4" name="Rectangle 473">
              <a:extLst>
                <a:ext uri="{FF2B5EF4-FFF2-40B4-BE49-F238E27FC236}">
                  <a16:creationId xmlns:a16="http://schemas.microsoft.com/office/drawing/2014/main" id="{95CD1F2E-61A5-351B-DD56-CF950EA6E44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5" name="Rectangle 474">
              <a:extLst>
                <a:ext uri="{FF2B5EF4-FFF2-40B4-BE49-F238E27FC236}">
                  <a16:creationId xmlns:a16="http://schemas.microsoft.com/office/drawing/2014/main" id="{2F357C6A-7A16-2840-84B0-CF47F770B8C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6" name="Rectangle 475">
              <a:extLst>
                <a:ext uri="{FF2B5EF4-FFF2-40B4-BE49-F238E27FC236}">
                  <a16:creationId xmlns:a16="http://schemas.microsoft.com/office/drawing/2014/main" id="{B10C5CA2-0DED-4CA9-62F4-2C1ECF4F2D5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77" name="ZoneTexte 476">
            <a:extLst>
              <a:ext uri="{FF2B5EF4-FFF2-40B4-BE49-F238E27FC236}">
                <a16:creationId xmlns:a16="http://schemas.microsoft.com/office/drawing/2014/main" id="{82559FEE-AFB8-E57E-CAAF-064400CED526}"/>
              </a:ext>
            </a:extLst>
          </p:cNvPr>
          <p:cNvSpPr txBox="1"/>
          <p:nvPr/>
        </p:nvSpPr>
        <p:spPr>
          <a:xfrm>
            <a:off x="3938207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3GID</a:t>
            </a:r>
          </a:p>
        </p:txBody>
      </p:sp>
      <p:grpSp>
        <p:nvGrpSpPr>
          <p:cNvPr id="478" name="Groupe 477">
            <a:extLst>
              <a:ext uri="{FF2B5EF4-FFF2-40B4-BE49-F238E27FC236}">
                <a16:creationId xmlns:a16="http://schemas.microsoft.com/office/drawing/2014/main" id="{BF71A1DB-CE93-C68F-FB6D-6E85F9A4FCD8}"/>
              </a:ext>
            </a:extLst>
          </p:cNvPr>
          <p:cNvGrpSpPr/>
          <p:nvPr/>
        </p:nvGrpSpPr>
        <p:grpSpPr>
          <a:xfrm>
            <a:off x="3938208" y="5192500"/>
            <a:ext cx="832611" cy="485506"/>
            <a:chOff x="835643" y="615163"/>
            <a:chExt cx="1665283" cy="948268"/>
          </a:xfrm>
        </p:grpSpPr>
        <p:sp>
          <p:nvSpPr>
            <p:cNvPr id="479" name="Rectangle 478">
              <a:extLst>
                <a:ext uri="{FF2B5EF4-FFF2-40B4-BE49-F238E27FC236}">
                  <a16:creationId xmlns:a16="http://schemas.microsoft.com/office/drawing/2014/main" id="{6B7A759C-FD0A-E443-59F0-8E55DC390E30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80" name="Rectangle 479">
              <a:extLst>
                <a:ext uri="{FF2B5EF4-FFF2-40B4-BE49-F238E27FC236}">
                  <a16:creationId xmlns:a16="http://schemas.microsoft.com/office/drawing/2014/main" id="{16DB6C7A-772D-C8C7-BDD9-E11770AA9D9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1" name="Rectangle 480">
              <a:extLst>
                <a:ext uri="{FF2B5EF4-FFF2-40B4-BE49-F238E27FC236}">
                  <a16:creationId xmlns:a16="http://schemas.microsoft.com/office/drawing/2014/main" id="{90FB140C-259E-6D8B-5013-F3CDCA9C0F37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82" name="Rectangle 481">
              <a:extLst>
                <a:ext uri="{FF2B5EF4-FFF2-40B4-BE49-F238E27FC236}">
                  <a16:creationId xmlns:a16="http://schemas.microsoft.com/office/drawing/2014/main" id="{BF6EBE95-C399-FE11-9DCB-A8BC162CDA6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3" name="Rectangle 482">
              <a:extLst>
                <a:ext uri="{FF2B5EF4-FFF2-40B4-BE49-F238E27FC236}">
                  <a16:creationId xmlns:a16="http://schemas.microsoft.com/office/drawing/2014/main" id="{EC52C699-08D1-288C-82E7-2D2281E920E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4" name="Rectangle 483">
              <a:extLst>
                <a:ext uri="{FF2B5EF4-FFF2-40B4-BE49-F238E27FC236}">
                  <a16:creationId xmlns:a16="http://schemas.microsoft.com/office/drawing/2014/main" id="{FB312020-753B-DF8C-DA3D-E0D6C1BCA5A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5" name="Rectangle 484">
              <a:extLst>
                <a:ext uri="{FF2B5EF4-FFF2-40B4-BE49-F238E27FC236}">
                  <a16:creationId xmlns:a16="http://schemas.microsoft.com/office/drawing/2014/main" id="{90B5A823-04FA-0D84-C82D-00F9076DFFD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88" name="ZoneTexte 487">
            <a:extLst>
              <a:ext uri="{FF2B5EF4-FFF2-40B4-BE49-F238E27FC236}">
                <a16:creationId xmlns:a16="http://schemas.microsoft.com/office/drawing/2014/main" id="{F387EC33-9966-8278-C4BC-145FF5570B1E}"/>
              </a:ext>
            </a:extLst>
          </p:cNvPr>
          <p:cNvSpPr txBox="1"/>
          <p:nvPr/>
        </p:nvSpPr>
        <p:spPr>
          <a:xfrm>
            <a:off x="5097649" y="1683717"/>
            <a:ext cx="832611" cy="3174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fr-FR" sz="1463" dirty="0"/>
              <a:t>3AF0 3AF</a:t>
            </a:r>
          </a:p>
        </p:txBody>
      </p:sp>
      <p:grpSp>
        <p:nvGrpSpPr>
          <p:cNvPr id="489" name="Groupe 488">
            <a:extLst>
              <a:ext uri="{FF2B5EF4-FFF2-40B4-BE49-F238E27FC236}">
                <a16:creationId xmlns:a16="http://schemas.microsoft.com/office/drawing/2014/main" id="{F4CD372D-E7C3-E5E1-F848-B4CA7F3AAB4D}"/>
              </a:ext>
            </a:extLst>
          </p:cNvPr>
          <p:cNvGrpSpPr/>
          <p:nvPr/>
        </p:nvGrpSpPr>
        <p:grpSpPr>
          <a:xfrm>
            <a:off x="5097650" y="1198211"/>
            <a:ext cx="832611" cy="485506"/>
            <a:chOff x="835643" y="615163"/>
            <a:chExt cx="1665283" cy="948268"/>
          </a:xfrm>
        </p:grpSpPr>
        <p:sp>
          <p:nvSpPr>
            <p:cNvPr id="490" name="Rectangle 489">
              <a:extLst>
                <a:ext uri="{FF2B5EF4-FFF2-40B4-BE49-F238E27FC236}">
                  <a16:creationId xmlns:a16="http://schemas.microsoft.com/office/drawing/2014/main" id="{00591F10-9B80-77F1-C764-B06F598F1D3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91" name="Rectangle 490">
              <a:extLst>
                <a:ext uri="{FF2B5EF4-FFF2-40B4-BE49-F238E27FC236}">
                  <a16:creationId xmlns:a16="http://schemas.microsoft.com/office/drawing/2014/main" id="{4733E77C-DD83-C2F7-6029-9605780838A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2" name="Rectangle 491">
              <a:extLst>
                <a:ext uri="{FF2B5EF4-FFF2-40B4-BE49-F238E27FC236}">
                  <a16:creationId xmlns:a16="http://schemas.microsoft.com/office/drawing/2014/main" id="{2590147B-313E-279F-7D16-2C2827D3B39D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493" name="Rectangle 492">
              <a:extLst>
                <a:ext uri="{FF2B5EF4-FFF2-40B4-BE49-F238E27FC236}">
                  <a16:creationId xmlns:a16="http://schemas.microsoft.com/office/drawing/2014/main" id="{DECA26A3-04B8-D02E-50C4-AD674E761B6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4" name="Rectangle 493">
              <a:extLst>
                <a:ext uri="{FF2B5EF4-FFF2-40B4-BE49-F238E27FC236}">
                  <a16:creationId xmlns:a16="http://schemas.microsoft.com/office/drawing/2014/main" id="{6414A945-D13E-0FE6-6310-833953E02495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5" name="Rectangle 494">
              <a:extLst>
                <a:ext uri="{FF2B5EF4-FFF2-40B4-BE49-F238E27FC236}">
                  <a16:creationId xmlns:a16="http://schemas.microsoft.com/office/drawing/2014/main" id="{67292DB8-AB73-FA95-C89B-EA8719450B7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6" name="Rectangle 495">
              <a:extLst>
                <a:ext uri="{FF2B5EF4-FFF2-40B4-BE49-F238E27FC236}">
                  <a16:creationId xmlns:a16="http://schemas.microsoft.com/office/drawing/2014/main" id="{F6520194-4F78-7F56-702A-D26E47D8527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97" name="ZoneTexte 496">
            <a:extLst>
              <a:ext uri="{FF2B5EF4-FFF2-40B4-BE49-F238E27FC236}">
                <a16:creationId xmlns:a16="http://schemas.microsoft.com/office/drawing/2014/main" id="{36B04072-8E48-7C31-31B3-7EF9921E9568}"/>
              </a:ext>
            </a:extLst>
          </p:cNvPr>
          <p:cNvSpPr txBox="1"/>
          <p:nvPr/>
        </p:nvSpPr>
        <p:spPr>
          <a:xfrm>
            <a:off x="5101266" y="2487362"/>
            <a:ext cx="832611" cy="3174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fr-FR" sz="1463" dirty="0"/>
              <a:t>30FB 3FB</a:t>
            </a:r>
          </a:p>
        </p:txBody>
      </p:sp>
      <p:grpSp>
        <p:nvGrpSpPr>
          <p:cNvPr id="498" name="Groupe 497">
            <a:extLst>
              <a:ext uri="{FF2B5EF4-FFF2-40B4-BE49-F238E27FC236}">
                <a16:creationId xmlns:a16="http://schemas.microsoft.com/office/drawing/2014/main" id="{B713EB56-50FD-DD6F-382B-1AF46CBE6A50}"/>
              </a:ext>
            </a:extLst>
          </p:cNvPr>
          <p:cNvGrpSpPr/>
          <p:nvPr/>
        </p:nvGrpSpPr>
        <p:grpSpPr>
          <a:xfrm>
            <a:off x="5101267" y="2001856"/>
            <a:ext cx="832611" cy="485506"/>
            <a:chOff x="835643" y="615163"/>
            <a:chExt cx="1665283" cy="948268"/>
          </a:xfrm>
        </p:grpSpPr>
        <p:sp>
          <p:nvSpPr>
            <p:cNvPr id="499" name="Rectangle 498">
              <a:extLst>
                <a:ext uri="{FF2B5EF4-FFF2-40B4-BE49-F238E27FC236}">
                  <a16:creationId xmlns:a16="http://schemas.microsoft.com/office/drawing/2014/main" id="{EB06A94F-2ECC-26C2-A150-6D2861D4B858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00" name="Rectangle 499">
              <a:extLst>
                <a:ext uri="{FF2B5EF4-FFF2-40B4-BE49-F238E27FC236}">
                  <a16:creationId xmlns:a16="http://schemas.microsoft.com/office/drawing/2014/main" id="{3EA9F8E1-1DD1-3293-CF3D-20B7D35A8B6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1" name="Rectangle 500">
              <a:extLst>
                <a:ext uri="{FF2B5EF4-FFF2-40B4-BE49-F238E27FC236}">
                  <a16:creationId xmlns:a16="http://schemas.microsoft.com/office/drawing/2014/main" id="{35526FAC-7F04-4272-DF4D-F7E81B8F4AD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02" name="Rectangle 501">
              <a:extLst>
                <a:ext uri="{FF2B5EF4-FFF2-40B4-BE49-F238E27FC236}">
                  <a16:creationId xmlns:a16="http://schemas.microsoft.com/office/drawing/2014/main" id="{97F4169C-F04A-D39A-6253-53F742E2000F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3" name="Rectangle 502">
              <a:extLst>
                <a:ext uri="{FF2B5EF4-FFF2-40B4-BE49-F238E27FC236}">
                  <a16:creationId xmlns:a16="http://schemas.microsoft.com/office/drawing/2014/main" id="{A1D874DB-6E09-50CD-D5E1-DD597AD53F6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4" name="Rectangle 503">
              <a:extLst>
                <a:ext uri="{FF2B5EF4-FFF2-40B4-BE49-F238E27FC236}">
                  <a16:creationId xmlns:a16="http://schemas.microsoft.com/office/drawing/2014/main" id="{04E606D7-CE0C-70E5-8253-51A8D3127CB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5" name="Rectangle 504">
              <a:extLst>
                <a:ext uri="{FF2B5EF4-FFF2-40B4-BE49-F238E27FC236}">
                  <a16:creationId xmlns:a16="http://schemas.microsoft.com/office/drawing/2014/main" id="{B540A9FA-CF20-DFFF-056B-C93654471DEE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06" name="ZoneTexte 505">
            <a:extLst>
              <a:ext uri="{FF2B5EF4-FFF2-40B4-BE49-F238E27FC236}">
                <a16:creationId xmlns:a16="http://schemas.microsoft.com/office/drawing/2014/main" id="{96B4AAE6-5E52-55F7-12C0-697070493A50}"/>
              </a:ext>
            </a:extLst>
          </p:cNvPr>
          <p:cNvSpPr txBox="1"/>
          <p:nvPr/>
        </p:nvSpPr>
        <p:spPr>
          <a:xfrm>
            <a:off x="5099323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3HI0 3HI</a:t>
            </a:r>
          </a:p>
        </p:txBody>
      </p:sp>
      <p:grpSp>
        <p:nvGrpSpPr>
          <p:cNvPr id="507" name="Groupe 506">
            <a:extLst>
              <a:ext uri="{FF2B5EF4-FFF2-40B4-BE49-F238E27FC236}">
                <a16:creationId xmlns:a16="http://schemas.microsoft.com/office/drawing/2014/main" id="{80E2BEA5-13F5-3AEC-E41F-EE548DF0D32A}"/>
              </a:ext>
            </a:extLst>
          </p:cNvPr>
          <p:cNvGrpSpPr/>
          <p:nvPr/>
        </p:nvGrpSpPr>
        <p:grpSpPr>
          <a:xfrm>
            <a:off x="5099324" y="2792234"/>
            <a:ext cx="832611" cy="485506"/>
            <a:chOff x="835643" y="615163"/>
            <a:chExt cx="1665283" cy="948268"/>
          </a:xfrm>
        </p:grpSpPr>
        <p:sp>
          <p:nvSpPr>
            <p:cNvPr id="508" name="Rectangle 507">
              <a:extLst>
                <a:ext uri="{FF2B5EF4-FFF2-40B4-BE49-F238E27FC236}">
                  <a16:creationId xmlns:a16="http://schemas.microsoft.com/office/drawing/2014/main" id="{FB8B29A6-AA7A-BFC5-1BC7-EF0DC795571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09" name="Rectangle 508">
              <a:extLst>
                <a:ext uri="{FF2B5EF4-FFF2-40B4-BE49-F238E27FC236}">
                  <a16:creationId xmlns:a16="http://schemas.microsoft.com/office/drawing/2014/main" id="{455B98F2-4F0F-B026-E79A-19CA01CA584A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0" name="Rectangle 509">
              <a:extLst>
                <a:ext uri="{FF2B5EF4-FFF2-40B4-BE49-F238E27FC236}">
                  <a16:creationId xmlns:a16="http://schemas.microsoft.com/office/drawing/2014/main" id="{E4DA46DD-FCEC-73BD-01D1-7849B7F84C9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11" name="Rectangle 510">
              <a:extLst>
                <a:ext uri="{FF2B5EF4-FFF2-40B4-BE49-F238E27FC236}">
                  <a16:creationId xmlns:a16="http://schemas.microsoft.com/office/drawing/2014/main" id="{12AD750A-9064-D57A-5866-F60BA9F5695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2" name="Rectangle 511">
              <a:extLst>
                <a:ext uri="{FF2B5EF4-FFF2-40B4-BE49-F238E27FC236}">
                  <a16:creationId xmlns:a16="http://schemas.microsoft.com/office/drawing/2014/main" id="{34D23E84-73A1-8EE1-5F9F-429072B5703B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3" name="Rectangle 512">
              <a:extLst>
                <a:ext uri="{FF2B5EF4-FFF2-40B4-BE49-F238E27FC236}">
                  <a16:creationId xmlns:a16="http://schemas.microsoft.com/office/drawing/2014/main" id="{D59EAB90-A55C-97F9-46F3-4F33C902809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4" name="Rectangle 513">
              <a:extLst>
                <a:ext uri="{FF2B5EF4-FFF2-40B4-BE49-F238E27FC236}">
                  <a16:creationId xmlns:a16="http://schemas.microsoft.com/office/drawing/2014/main" id="{775936AE-D5F7-0DB0-B6EF-6FBBBECFCC2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15" name="ZoneTexte 514">
            <a:extLst>
              <a:ext uri="{FF2B5EF4-FFF2-40B4-BE49-F238E27FC236}">
                <a16:creationId xmlns:a16="http://schemas.microsoft.com/office/drawing/2014/main" id="{1896EC83-ED19-4886-9A06-6B9C998462F9}"/>
              </a:ext>
            </a:extLst>
          </p:cNvPr>
          <p:cNvSpPr txBox="1"/>
          <p:nvPr/>
        </p:nvSpPr>
        <p:spPr>
          <a:xfrm>
            <a:off x="5102940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3GI0 3GI</a:t>
            </a:r>
          </a:p>
        </p:txBody>
      </p:sp>
      <p:grpSp>
        <p:nvGrpSpPr>
          <p:cNvPr id="516" name="Groupe 515">
            <a:extLst>
              <a:ext uri="{FF2B5EF4-FFF2-40B4-BE49-F238E27FC236}">
                <a16:creationId xmlns:a16="http://schemas.microsoft.com/office/drawing/2014/main" id="{CADC33E9-F8CB-BE7B-0B8F-F5F0A056E730}"/>
              </a:ext>
            </a:extLst>
          </p:cNvPr>
          <p:cNvGrpSpPr/>
          <p:nvPr/>
        </p:nvGrpSpPr>
        <p:grpSpPr>
          <a:xfrm>
            <a:off x="5102940" y="3595879"/>
            <a:ext cx="832611" cy="485506"/>
            <a:chOff x="835643" y="615163"/>
            <a:chExt cx="1665283" cy="948268"/>
          </a:xfrm>
        </p:grpSpPr>
        <p:sp>
          <p:nvSpPr>
            <p:cNvPr id="517" name="Rectangle 516">
              <a:extLst>
                <a:ext uri="{FF2B5EF4-FFF2-40B4-BE49-F238E27FC236}">
                  <a16:creationId xmlns:a16="http://schemas.microsoft.com/office/drawing/2014/main" id="{590F8241-375F-F8A7-474A-D519277A83BC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18" name="Rectangle 517">
              <a:extLst>
                <a:ext uri="{FF2B5EF4-FFF2-40B4-BE49-F238E27FC236}">
                  <a16:creationId xmlns:a16="http://schemas.microsoft.com/office/drawing/2014/main" id="{ABB9DF00-E98A-7092-7F81-D07DD7131978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9" name="Rectangle 518">
              <a:extLst>
                <a:ext uri="{FF2B5EF4-FFF2-40B4-BE49-F238E27FC236}">
                  <a16:creationId xmlns:a16="http://schemas.microsoft.com/office/drawing/2014/main" id="{287511C2-B99D-9BC6-7743-72F707B8829F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20" name="Rectangle 519">
              <a:extLst>
                <a:ext uri="{FF2B5EF4-FFF2-40B4-BE49-F238E27FC236}">
                  <a16:creationId xmlns:a16="http://schemas.microsoft.com/office/drawing/2014/main" id="{DD6CFA74-96BB-4C4D-94C1-10EE1AC2E7A6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1" name="Rectangle 520">
              <a:extLst>
                <a:ext uri="{FF2B5EF4-FFF2-40B4-BE49-F238E27FC236}">
                  <a16:creationId xmlns:a16="http://schemas.microsoft.com/office/drawing/2014/main" id="{DB6EF8B6-4582-A370-E800-E08A875FA8B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2" name="Rectangle 521">
              <a:extLst>
                <a:ext uri="{FF2B5EF4-FFF2-40B4-BE49-F238E27FC236}">
                  <a16:creationId xmlns:a16="http://schemas.microsoft.com/office/drawing/2014/main" id="{C8C441D3-16AE-D9EE-087C-8F863873772A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3" name="Rectangle 522">
              <a:extLst>
                <a:ext uri="{FF2B5EF4-FFF2-40B4-BE49-F238E27FC236}">
                  <a16:creationId xmlns:a16="http://schemas.microsoft.com/office/drawing/2014/main" id="{BA56CBAC-B8FF-D9BE-D770-92F3930E5A2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24" name="ZoneTexte 523">
            <a:extLst>
              <a:ext uri="{FF2B5EF4-FFF2-40B4-BE49-F238E27FC236}">
                <a16:creationId xmlns:a16="http://schemas.microsoft.com/office/drawing/2014/main" id="{98EA9625-6235-3962-2883-B3F407231FBE}"/>
              </a:ext>
            </a:extLst>
          </p:cNvPr>
          <p:cNvSpPr txBox="1"/>
          <p:nvPr/>
        </p:nvSpPr>
        <p:spPr>
          <a:xfrm>
            <a:off x="5120854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30IE 3IE</a:t>
            </a:r>
          </a:p>
        </p:txBody>
      </p:sp>
      <p:grpSp>
        <p:nvGrpSpPr>
          <p:cNvPr id="525" name="Groupe 524">
            <a:extLst>
              <a:ext uri="{FF2B5EF4-FFF2-40B4-BE49-F238E27FC236}">
                <a16:creationId xmlns:a16="http://schemas.microsoft.com/office/drawing/2014/main" id="{747EC7E8-8700-E26F-CDA6-CDEC20F7FDF0}"/>
              </a:ext>
            </a:extLst>
          </p:cNvPr>
          <p:cNvGrpSpPr/>
          <p:nvPr/>
        </p:nvGrpSpPr>
        <p:grpSpPr>
          <a:xfrm>
            <a:off x="5120855" y="4388855"/>
            <a:ext cx="832611" cy="485506"/>
            <a:chOff x="835643" y="615163"/>
            <a:chExt cx="1665283" cy="948268"/>
          </a:xfrm>
        </p:grpSpPr>
        <p:sp>
          <p:nvSpPr>
            <p:cNvPr id="526" name="Rectangle 525">
              <a:extLst>
                <a:ext uri="{FF2B5EF4-FFF2-40B4-BE49-F238E27FC236}">
                  <a16:creationId xmlns:a16="http://schemas.microsoft.com/office/drawing/2014/main" id="{EC7A8C49-1580-4848-89C6-73A2E7EB9518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27" name="Rectangle 526">
              <a:extLst>
                <a:ext uri="{FF2B5EF4-FFF2-40B4-BE49-F238E27FC236}">
                  <a16:creationId xmlns:a16="http://schemas.microsoft.com/office/drawing/2014/main" id="{38F1C7EB-7AF7-5214-3C7E-A44BA1A6A67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8" name="Rectangle 527">
              <a:extLst>
                <a:ext uri="{FF2B5EF4-FFF2-40B4-BE49-F238E27FC236}">
                  <a16:creationId xmlns:a16="http://schemas.microsoft.com/office/drawing/2014/main" id="{3908DDAB-0223-55C8-B9EE-A4B8FF929E4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29" name="Rectangle 528">
              <a:extLst>
                <a:ext uri="{FF2B5EF4-FFF2-40B4-BE49-F238E27FC236}">
                  <a16:creationId xmlns:a16="http://schemas.microsoft.com/office/drawing/2014/main" id="{5C3D4D3C-08DF-4AA3-4A33-BA25781B3316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0" name="Rectangle 529">
              <a:extLst>
                <a:ext uri="{FF2B5EF4-FFF2-40B4-BE49-F238E27FC236}">
                  <a16:creationId xmlns:a16="http://schemas.microsoft.com/office/drawing/2014/main" id="{C0F27293-526F-D1A1-9B90-99C35823978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1" name="Rectangle 530">
              <a:extLst>
                <a:ext uri="{FF2B5EF4-FFF2-40B4-BE49-F238E27FC236}">
                  <a16:creationId xmlns:a16="http://schemas.microsoft.com/office/drawing/2014/main" id="{31AF7B1A-A71B-F677-A2D0-40AE0E9486E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2" name="Rectangle 531">
              <a:extLst>
                <a:ext uri="{FF2B5EF4-FFF2-40B4-BE49-F238E27FC236}">
                  <a16:creationId xmlns:a16="http://schemas.microsoft.com/office/drawing/2014/main" id="{CD07D8E2-DDE1-2795-BF57-460AA04E12C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33" name="ZoneTexte 532">
            <a:extLst>
              <a:ext uri="{FF2B5EF4-FFF2-40B4-BE49-F238E27FC236}">
                <a16:creationId xmlns:a16="http://schemas.microsoft.com/office/drawing/2014/main" id="{EBBA689B-975F-B86E-26FB-52156E90F27A}"/>
              </a:ext>
            </a:extLst>
          </p:cNvPr>
          <p:cNvSpPr txBox="1"/>
          <p:nvPr/>
        </p:nvSpPr>
        <p:spPr>
          <a:xfrm>
            <a:off x="5124471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30ID 3ID</a:t>
            </a:r>
          </a:p>
        </p:txBody>
      </p:sp>
      <p:grpSp>
        <p:nvGrpSpPr>
          <p:cNvPr id="534" name="Groupe 533">
            <a:extLst>
              <a:ext uri="{FF2B5EF4-FFF2-40B4-BE49-F238E27FC236}">
                <a16:creationId xmlns:a16="http://schemas.microsoft.com/office/drawing/2014/main" id="{79344D46-7565-011F-5BC2-AFC97D73AA45}"/>
              </a:ext>
            </a:extLst>
          </p:cNvPr>
          <p:cNvGrpSpPr/>
          <p:nvPr/>
        </p:nvGrpSpPr>
        <p:grpSpPr>
          <a:xfrm>
            <a:off x="5124472" y="5192500"/>
            <a:ext cx="832611" cy="485506"/>
            <a:chOff x="835643" y="615163"/>
            <a:chExt cx="1665283" cy="948268"/>
          </a:xfrm>
        </p:grpSpPr>
        <p:sp>
          <p:nvSpPr>
            <p:cNvPr id="535" name="Rectangle 534">
              <a:extLst>
                <a:ext uri="{FF2B5EF4-FFF2-40B4-BE49-F238E27FC236}">
                  <a16:creationId xmlns:a16="http://schemas.microsoft.com/office/drawing/2014/main" id="{49E1250D-9D35-51D5-5C27-0C3F8DA5579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36" name="Rectangle 535">
              <a:extLst>
                <a:ext uri="{FF2B5EF4-FFF2-40B4-BE49-F238E27FC236}">
                  <a16:creationId xmlns:a16="http://schemas.microsoft.com/office/drawing/2014/main" id="{071F8691-3C4C-99C7-1EF5-7D4A4FFCA7CA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7" name="Rectangle 536">
              <a:extLst>
                <a:ext uri="{FF2B5EF4-FFF2-40B4-BE49-F238E27FC236}">
                  <a16:creationId xmlns:a16="http://schemas.microsoft.com/office/drawing/2014/main" id="{9051E438-0F07-E530-0DD0-B43B1AACF94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38" name="Rectangle 537">
              <a:extLst>
                <a:ext uri="{FF2B5EF4-FFF2-40B4-BE49-F238E27FC236}">
                  <a16:creationId xmlns:a16="http://schemas.microsoft.com/office/drawing/2014/main" id="{85774F0C-ACF5-40EA-87C2-C1B2566B899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9" name="Rectangle 538">
              <a:extLst>
                <a:ext uri="{FF2B5EF4-FFF2-40B4-BE49-F238E27FC236}">
                  <a16:creationId xmlns:a16="http://schemas.microsoft.com/office/drawing/2014/main" id="{CA6C2B6F-A51B-13EA-FD5B-074201C81F1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0" name="Rectangle 539">
              <a:extLst>
                <a:ext uri="{FF2B5EF4-FFF2-40B4-BE49-F238E27FC236}">
                  <a16:creationId xmlns:a16="http://schemas.microsoft.com/office/drawing/2014/main" id="{95E86F39-010E-7671-2D0A-CC068DBAA00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1" name="Rectangle 540">
              <a:extLst>
                <a:ext uri="{FF2B5EF4-FFF2-40B4-BE49-F238E27FC236}">
                  <a16:creationId xmlns:a16="http://schemas.microsoft.com/office/drawing/2014/main" id="{BBC46AF3-8C0D-DFD0-D549-4C06E86FF7E0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42" name="ZoneTexte 541">
            <a:extLst>
              <a:ext uri="{FF2B5EF4-FFF2-40B4-BE49-F238E27FC236}">
                <a16:creationId xmlns:a16="http://schemas.microsoft.com/office/drawing/2014/main" id="{23043160-A560-FBE4-778A-016C9F78ABC0}"/>
              </a:ext>
            </a:extLst>
          </p:cNvPr>
          <p:cNvSpPr txBox="1"/>
          <p:nvPr/>
        </p:nvSpPr>
        <p:spPr>
          <a:xfrm>
            <a:off x="6266165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4HIE</a:t>
            </a:r>
          </a:p>
        </p:txBody>
      </p:sp>
      <p:grpSp>
        <p:nvGrpSpPr>
          <p:cNvPr id="543" name="Groupe 542">
            <a:extLst>
              <a:ext uri="{FF2B5EF4-FFF2-40B4-BE49-F238E27FC236}">
                <a16:creationId xmlns:a16="http://schemas.microsoft.com/office/drawing/2014/main" id="{141ECB00-D34B-CAEC-0BE3-CBDC9BEDBDBC}"/>
              </a:ext>
            </a:extLst>
          </p:cNvPr>
          <p:cNvGrpSpPr/>
          <p:nvPr/>
        </p:nvGrpSpPr>
        <p:grpSpPr>
          <a:xfrm>
            <a:off x="6266166" y="1198211"/>
            <a:ext cx="832611" cy="485506"/>
            <a:chOff x="835643" y="615163"/>
            <a:chExt cx="1665283" cy="948268"/>
          </a:xfrm>
        </p:grpSpPr>
        <p:sp>
          <p:nvSpPr>
            <p:cNvPr id="544" name="Rectangle 543">
              <a:extLst>
                <a:ext uri="{FF2B5EF4-FFF2-40B4-BE49-F238E27FC236}">
                  <a16:creationId xmlns:a16="http://schemas.microsoft.com/office/drawing/2014/main" id="{56A26BA2-20B8-D01F-35CA-5A283A07ADF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45" name="Rectangle 544">
              <a:extLst>
                <a:ext uri="{FF2B5EF4-FFF2-40B4-BE49-F238E27FC236}">
                  <a16:creationId xmlns:a16="http://schemas.microsoft.com/office/drawing/2014/main" id="{0015B649-C943-3C22-F0FE-D171AF066DA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6" name="Rectangle 545">
              <a:extLst>
                <a:ext uri="{FF2B5EF4-FFF2-40B4-BE49-F238E27FC236}">
                  <a16:creationId xmlns:a16="http://schemas.microsoft.com/office/drawing/2014/main" id="{F7553AC4-7E2D-9373-6F8E-400A8AD0661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47" name="Rectangle 546">
              <a:extLst>
                <a:ext uri="{FF2B5EF4-FFF2-40B4-BE49-F238E27FC236}">
                  <a16:creationId xmlns:a16="http://schemas.microsoft.com/office/drawing/2014/main" id="{7A830F0F-C5E7-5618-BE67-676CE76AB81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8" name="Rectangle 547">
              <a:extLst>
                <a:ext uri="{FF2B5EF4-FFF2-40B4-BE49-F238E27FC236}">
                  <a16:creationId xmlns:a16="http://schemas.microsoft.com/office/drawing/2014/main" id="{15E732A6-A8F2-49C3-BE63-9FE082DBD1EB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9" name="Rectangle 548">
              <a:extLst>
                <a:ext uri="{FF2B5EF4-FFF2-40B4-BE49-F238E27FC236}">
                  <a16:creationId xmlns:a16="http://schemas.microsoft.com/office/drawing/2014/main" id="{8684EEBD-D2E3-F1BF-4EBD-D1E8F59EEA8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0" name="Rectangle 549">
              <a:extLst>
                <a:ext uri="{FF2B5EF4-FFF2-40B4-BE49-F238E27FC236}">
                  <a16:creationId xmlns:a16="http://schemas.microsoft.com/office/drawing/2014/main" id="{8BCDBA00-D5AE-24CE-C7C2-C0F8B35815F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51" name="ZoneTexte 550">
            <a:extLst>
              <a:ext uri="{FF2B5EF4-FFF2-40B4-BE49-F238E27FC236}">
                <a16:creationId xmlns:a16="http://schemas.microsoft.com/office/drawing/2014/main" id="{B65670EC-C8D9-C7A1-5A61-3CFD91207710}"/>
              </a:ext>
            </a:extLst>
          </p:cNvPr>
          <p:cNvSpPr txBox="1"/>
          <p:nvPr/>
        </p:nvSpPr>
        <p:spPr>
          <a:xfrm>
            <a:off x="6269781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4HID</a:t>
            </a:r>
          </a:p>
        </p:txBody>
      </p:sp>
      <p:grpSp>
        <p:nvGrpSpPr>
          <p:cNvPr id="552" name="Groupe 551">
            <a:extLst>
              <a:ext uri="{FF2B5EF4-FFF2-40B4-BE49-F238E27FC236}">
                <a16:creationId xmlns:a16="http://schemas.microsoft.com/office/drawing/2014/main" id="{04C99407-4AA0-C047-7A53-53ED360FC074}"/>
              </a:ext>
            </a:extLst>
          </p:cNvPr>
          <p:cNvGrpSpPr/>
          <p:nvPr/>
        </p:nvGrpSpPr>
        <p:grpSpPr>
          <a:xfrm>
            <a:off x="6269782" y="2001856"/>
            <a:ext cx="832611" cy="485506"/>
            <a:chOff x="835643" y="615163"/>
            <a:chExt cx="1665283" cy="948268"/>
          </a:xfrm>
        </p:grpSpPr>
        <p:sp>
          <p:nvSpPr>
            <p:cNvPr id="553" name="Rectangle 552">
              <a:extLst>
                <a:ext uri="{FF2B5EF4-FFF2-40B4-BE49-F238E27FC236}">
                  <a16:creationId xmlns:a16="http://schemas.microsoft.com/office/drawing/2014/main" id="{B0EAB59F-EAEC-C872-2901-64D684B3AE10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54" name="Rectangle 553">
              <a:extLst>
                <a:ext uri="{FF2B5EF4-FFF2-40B4-BE49-F238E27FC236}">
                  <a16:creationId xmlns:a16="http://schemas.microsoft.com/office/drawing/2014/main" id="{4392D80D-D084-8184-8854-156A407F22C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5" name="Rectangle 554">
              <a:extLst>
                <a:ext uri="{FF2B5EF4-FFF2-40B4-BE49-F238E27FC236}">
                  <a16:creationId xmlns:a16="http://schemas.microsoft.com/office/drawing/2014/main" id="{5C9EA090-042A-513F-F798-931FC53A9FA1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56" name="Rectangle 555">
              <a:extLst>
                <a:ext uri="{FF2B5EF4-FFF2-40B4-BE49-F238E27FC236}">
                  <a16:creationId xmlns:a16="http://schemas.microsoft.com/office/drawing/2014/main" id="{163C018A-E2D2-0EA6-D5D6-DB4B27DAB5B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7" name="Rectangle 556">
              <a:extLst>
                <a:ext uri="{FF2B5EF4-FFF2-40B4-BE49-F238E27FC236}">
                  <a16:creationId xmlns:a16="http://schemas.microsoft.com/office/drawing/2014/main" id="{F92F7968-A702-0B68-FA68-F727BF04407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8" name="Rectangle 557">
              <a:extLst>
                <a:ext uri="{FF2B5EF4-FFF2-40B4-BE49-F238E27FC236}">
                  <a16:creationId xmlns:a16="http://schemas.microsoft.com/office/drawing/2014/main" id="{6B08024F-4C5E-EEBC-0A5E-3B68062CE46A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9" name="Rectangle 558">
              <a:extLst>
                <a:ext uri="{FF2B5EF4-FFF2-40B4-BE49-F238E27FC236}">
                  <a16:creationId xmlns:a16="http://schemas.microsoft.com/office/drawing/2014/main" id="{199832DF-EB1C-68AC-C396-CDD56261C74C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60" name="ZoneTexte 559">
            <a:extLst>
              <a:ext uri="{FF2B5EF4-FFF2-40B4-BE49-F238E27FC236}">
                <a16:creationId xmlns:a16="http://schemas.microsoft.com/office/drawing/2014/main" id="{ECB29460-1FF1-2152-EC56-258CC17DD2A4}"/>
              </a:ext>
            </a:extLst>
          </p:cNvPr>
          <p:cNvSpPr txBox="1"/>
          <p:nvPr/>
        </p:nvSpPr>
        <p:spPr>
          <a:xfrm>
            <a:off x="6267839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4GIE</a:t>
            </a:r>
          </a:p>
        </p:txBody>
      </p:sp>
      <p:grpSp>
        <p:nvGrpSpPr>
          <p:cNvPr id="561" name="Groupe 560">
            <a:extLst>
              <a:ext uri="{FF2B5EF4-FFF2-40B4-BE49-F238E27FC236}">
                <a16:creationId xmlns:a16="http://schemas.microsoft.com/office/drawing/2014/main" id="{C0D69CA4-CA0F-7C89-6B49-FAE8DD18F0C2}"/>
              </a:ext>
            </a:extLst>
          </p:cNvPr>
          <p:cNvGrpSpPr/>
          <p:nvPr/>
        </p:nvGrpSpPr>
        <p:grpSpPr>
          <a:xfrm>
            <a:off x="6267840" y="2792234"/>
            <a:ext cx="832611" cy="485506"/>
            <a:chOff x="835643" y="615163"/>
            <a:chExt cx="1665283" cy="948268"/>
          </a:xfrm>
        </p:grpSpPr>
        <p:sp>
          <p:nvSpPr>
            <p:cNvPr id="562" name="Rectangle 561">
              <a:extLst>
                <a:ext uri="{FF2B5EF4-FFF2-40B4-BE49-F238E27FC236}">
                  <a16:creationId xmlns:a16="http://schemas.microsoft.com/office/drawing/2014/main" id="{24991D0C-7D29-5A8B-F80B-F79806C6328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63" name="Rectangle 562">
              <a:extLst>
                <a:ext uri="{FF2B5EF4-FFF2-40B4-BE49-F238E27FC236}">
                  <a16:creationId xmlns:a16="http://schemas.microsoft.com/office/drawing/2014/main" id="{A41083B1-2801-D097-303C-AFBB47E4E8E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4" name="Rectangle 563">
              <a:extLst>
                <a:ext uri="{FF2B5EF4-FFF2-40B4-BE49-F238E27FC236}">
                  <a16:creationId xmlns:a16="http://schemas.microsoft.com/office/drawing/2014/main" id="{E514E48E-E110-05C6-0686-8EF0DD60FFFF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65" name="Rectangle 564">
              <a:extLst>
                <a:ext uri="{FF2B5EF4-FFF2-40B4-BE49-F238E27FC236}">
                  <a16:creationId xmlns:a16="http://schemas.microsoft.com/office/drawing/2014/main" id="{0102EA08-0088-52E8-7B05-2EA8BD8EFD82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6" name="Rectangle 565">
              <a:extLst>
                <a:ext uri="{FF2B5EF4-FFF2-40B4-BE49-F238E27FC236}">
                  <a16:creationId xmlns:a16="http://schemas.microsoft.com/office/drawing/2014/main" id="{E38BE3CE-530E-5D0A-9EBE-8ECA6C14FC3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7" name="Rectangle 566">
              <a:extLst>
                <a:ext uri="{FF2B5EF4-FFF2-40B4-BE49-F238E27FC236}">
                  <a16:creationId xmlns:a16="http://schemas.microsoft.com/office/drawing/2014/main" id="{3B2F0A65-6E5D-75B0-460D-33842F48AB8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8" name="Rectangle 567">
              <a:extLst>
                <a:ext uri="{FF2B5EF4-FFF2-40B4-BE49-F238E27FC236}">
                  <a16:creationId xmlns:a16="http://schemas.microsoft.com/office/drawing/2014/main" id="{9CE2CE19-C303-67F7-E5FE-E9042E1EF576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69" name="ZoneTexte 568">
            <a:extLst>
              <a:ext uri="{FF2B5EF4-FFF2-40B4-BE49-F238E27FC236}">
                <a16:creationId xmlns:a16="http://schemas.microsoft.com/office/drawing/2014/main" id="{C18C5A00-8AA1-EBA3-51A8-0C94628AF62F}"/>
              </a:ext>
            </a:extLst>
          </p:cNvPr>
          <p:cNvSpPr txBox="1"/>
          <p:nvPr/>
        </p:nvSpPr>
        <p:spPr>
          <a:xfrm>
            <a:off x="6271455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4GID</a:t>
            </a:r>
          </a:p>
        </p:txBody>
      </p:sp>
      <p:grpSp>
        <p:nvGrpSpPr>
          <p:cNvPr id="570" name="Groupe 569">
            <a:extLst>
              <a:ext uri="{FF2B5EF4-FFF2-40B4-BE49-F238E27FC236}">
                <a16:creationId xmlns:a16="http://schemas.microsoft.com/office/drawing/2014/main" id="{998E3B4B-7CA3-BD2E-0105-F5940029AD78}"/>
              </a:ext>
            </a:extLst>
          </p:cNvPr>
          <p:cNvGrpSpPr/>
          <p:nvPr/>
        </p:nvGrpSpPr>
        <p:grpSpPr>
          <a:xfrm>
            <a:off x="6271456" y="3595879"/>
            <a:ext cx="832611" cy="485506"/>
            <a:chOff x="835643" y="615163"/>
            <a:chExt cx="1665283" cy="948268"/>
          </a:xfrm>
        </p:grpSpPr>
        <p:sp>
          <p:nvSpPr>
            <p:cNvPr id="571" name="Rectangle 570">
              <a:extLst>
                <a:ext uri="{FF2B5EF4-FFF2-40B4-BE49-F238E27FC236}">
                  <a16:creationId xmlns:a16="http://schemas.microsoft.com/office/drawing/2014/main" id="{FDB30FA3-538C-B04E-70D2-5854E77EAC9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72" name="Rectangle 571">
              <a:extLst>
                <a:ext uri="{FF2B5EF4-FFF2-40B4-BE49-F238E27FC236}">
                  <a16:creationId xmlns:a16="http://schemas.microsoft.com/office/drawing/2014/main" id="{35CB7CCC-6122-A237-064C-3C3BEE27655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3" name="Rectangle 572">
              <a:extLst>
                <a:ext uri="{FF2B5EF4-FFF2-40B4-BE49-F238E27FC236}">
                  <a16:creationId xmlns:a16="http://schemas.microsoft.com/office/drawing/2014/main" id="{41824931-6F04-0078-95EA-A66348AD401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74" name="Rectangle 573">
              <a:extLst>
                <a:ext uri="{FF2B5EF4-FFF2-40B4-BE49-F238E27FC236}">
                  <a16:creationId xmlns:a16="http://schemas.microsoft.com/office/drawing/2014/main" id="{C3DDC8E0-B9FE-190D-969E-C1AF8BD49A0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5" name="Rectangle 574">
              <a:extLst>
                <a:ext uri="{FF2B5EF4-FFF2-40B4-BE49-F238E27FC236}">
                  <a16:creationId xmlns:a16="http://schemas.microsoft.com/office/drawing/2014/main" id="{16AB587B-33E2-A803-BB49-2C959148E4DC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6" name="Rectangle 575">
              <a:extLst>
                <a:ext uri="{FF2B5EF4-FFF2-40B4-BE49-F238E27FC236}">
                  <a16:creationId xmlns:a16="http://schemas.microsoft.com/office/drawing/2014/main" id="{43617840-C230-2867-BBB2-FA7AE6BF165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7" name="Rectangle 576">
              <a:extLst>
                <a:ext uri="{FF2B5EF4-FFF2-40B4-BE49-F238E27FC236}">
                  <a16:creationId xmlns:a16="http://schemas.microsoft.com/office/drawing/2014/main" id="{9A338E08-F113-D685-F136-7CDF77BE369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78" name="ZoneTexte 577">
            <a:extLst>
              <a:ext uri="{FF2B5EF4-FFF2-40B4-BE49-F238E27FC236}">
                <a16:creationId xmlns:a16="http://schemas.microsoft.com/office/drawing/2014/main" id="{0E56485D-69B4-D0A6-2B51-447B8E8E9C3A}"/>
              </a:ext>
            </a:extLst>
          </p:cNvPr>
          <p:cNvSpPr txBox="1"/>
          <p:nvPr/>
        </p:nvSpPr>
        <p:spPr>
          <a:xfrm>
            <a:off x="6289370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579" name="Groupe 578">
            <a:extLst>
              <a:ext uri="{FF2B5EF4-FFF2-40B4-BE49-F238E27FC236}">
                <a16:creationId xmlns:a16="http://schemas.microsoft.com/office/drawing/2014/main" id="{462F47E9-4202-1F1C-89C9-50493DCF6934}"/>
              </a:ext>
            </a:extLst>
          </p:cNvPr>
          <p:cNvGrpSpPr/>
          <p:nvPr/>
        </p:nvGrpSpPr>
        <p:grpSpPr>
          <a:xfrm>
            <a:off x="6289371" y="4388855"/>
            <a:ext cx="832611" cy="485506"/>
            <a:chOff x="835643" y="615163"/>
            <a:chExt cx="1665283" cy="948268"/>
          </a:xfrm>
        </p:grpSpPr>
        <p:sp>
          <p:nvSpPr>
            <p:cNvPr id="580" name="Rectangle 579">
              <a:extLst>
                <a:ext uri="{FF2B5EF4-FFF2-40B4-BE49-F238E27FC236}">
                  <a16:creationId xmlns:a16="http://schemas.microsoft.com/office/drawing/2014/main" id="{E4355937-8ECA-7C35-2B6D-426BBFF79DE8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81" name="Rectangle 580">
              <a:extLst>
                <a:ext uri="{FF2B5EF4-FFF2-40B4-BE49-F238E27FC236}">
                  <a16:creationId xmlns:a16="http://schemas.microsoft.com/office/drawing/2014/main" id="{60B73074-A5CA-7B84-558C-9611C24D913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82" name="Rectangle 581">
              <a:extLst>
                <a:ext uri="{FF2B5EF4-FFF2-40B4-BE49-F238E27FC236}">
                  <a16:creationId xmlns:a16="http://schemas.microsoft.com/office/drawing/2014/main" id="{AD9459CA-9947-3FE5-09F1-10992D68DA2F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83" name="Rectangle 582">
              <a:extLst>
                <a:ext uri="{FF2B5EF4-FFF2-40B4-BE49-F238E27FC236}">
                  <a16:creationId xmlns:a16="http://schemas.microsoft.com/office/drawing/2014/main" id="{A274B406-B086-458C-7374-85C405EA395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84" name="Rectangle 583">
              <a:extLst>
                <a:ext uri="{FF2B5EF4-FFF2-40B4-BE49-F238E27FC236}">
                  <a16:creationId xmlns:a16="http://schemas.microsoft.com/office/drawing/2014/main" id="{1A29A84F-C4CE-4FEA-04FA-638743C5569A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85" name="Rectangle 584">
              <a:extLst>
                <a:ext uri="{FF2B5EF4-FFF2-40B4-BE49-F238E27FC236}">
                  <a16:creationId xmlns:a16="http://schemas.microsoft.com/office/drawing/2014/main" id="{CA42EEE6-D6FC-1730-E281-CA605592C05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86" name="Rectangle 585">
              <a:extLst>
                <a:ext uri="{FF2B5EF4-FFF2-40B4-BE49-F238E27FC236}">
                  <a16:creationId xmlns:a16="http://schemas.microsoft.com/office/drawing/2014/main" id="{F35DA216-CD57-96D9-0A9D-08D4B3FB890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87" name="ZoneTexte 586">
            <a:extLst>
              <a:ext uri="{FF2B5EF4-FFF2-40B4-BE49-F238E27FC236}">
                <a16:creationId xmlns:a16="http://schemas.microsoft.com/office/drawing/2014/main" id="{4E4A9380-DD28-10F4-CA36-7B31B62CFCC8}"/>
              </a:ext>
            </a:extLst>
          </p:cNvPr>
          <p:cNvSpPr txBox="1"/>
          <p:nvPr/>
        </p:nvSpPr>
        <p:spPr>
          <a:xfrm>
            <a:off x="6292986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588" name="Groupe 587">
            <a:extLst>
              <a:ext uri="{FF2B5EF4-FFF2-40B4-BE49-F238E27FC236}">
                <a16:creationId xmlns:a16="http://schemas.microsoft.com/office/drawing/2014/main" id="{E7802931-2799-43B0-9C30-4874F9BEC4DE}"/>
              </a:ext>
            </a:extLst>
          </p:cNvPr>
          <p:cNvGrpSpPr/>
          <p:nvPr/>
        </p:nvGrpSpPr>
        <p:grpSpPr>
          <a:xfrm>
            <a:off x="6292987" y="5192500"/>
            <a:ext cx="832611" cy="485506"/>
            <a:chOff x="835643" y="615163"/>
            <a:chExt cx="1665283" cy="948268"/>
          </a:xfrm>
        </p:grpSpPr>
        <p:sp>
          <p:nvSpPr>
            <p:cNvPr id="589" name="Rectangle 588">
              <a:extLst>
                <a:ext uri="{FF2B5EF4-FFF2-40B4-BE49-F238E27FC236}">
                  <a16:creationId xmlns:a16="http://schemas.microsoft.com/office/drawing/2014/main" id="{F9CA6E77-B4B7-FDF0-F024-687DD8C07B8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90" name="Rectangle 589">
              <a:extLst>
                <a:ext uri="{FF2B5EF4-FFF2-40B4-BE49-F238E27FC236}">
                  <a16:creationId xmlns:a16="http://schemas.microsoft.com/office/drawing/2014/main" id="{4B5EA3D7-1839-72EC-45C4-7001C760F55E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91" name="Rectangle 590">
              <a:extLst>
                <a:ext uri="{FF2B5EF4-FFF2-40B4-BE49-F238E27FC236}">
                  <a16:creationId xmlns:a16="http://schemas.microsoft.com/office/drawing/2014/main" id="{E89159D5-D240-98AA-9CB1-DB64F4AE166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92" name="Rectangle 591">
              <a:extLst>
                <a:ext uri="{FF2B5EF4-FFF2-40B4-BE49-F238E27FC236}">
                  <a16:creationId xmlns:a16="http://schemas.microsoft.com/office/drawing/2014/main" id="{57224EC7-9906-11D0-EAAC-0EBCFF3CEA61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93" name="Rectangle 592">
              <a:extLst>
                <a:ext uri="{FF2B5EF4-FFF2-40B4-BE49-F238E27FC236}">
                  <a16:creationId xmlns:a16="http://schemas.microsoft.com/office/drawing/2014/main" id="{16BE0024-C02B-341F-6CFF-E682983F2E4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94" name="Rectangle 593">
              <a:extLst>
                <a:ext uri="{FF2B5EF4-FFF2-40B4-BE49-F238E27FC236}">
                  <a16:creationId xmlns:a16="http://schemas.microsoft.com/office/drawing/2014/main" id="{C5C7935E-209B-2583-F66D-56420465437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95" name="Rectangle 594">
              <a:extLst>
                <a:ext uri="{FF2B5EF4-FFF2-40B4-BE49-F238E27FC236}">
                  <a16:creationId xmlns:a16="http://schemas.microsoft.com/office/drawing/2014/main" id="{EC482327-370C-1770-F549-CA6A97530299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96" name="ZoneTexte 595">
            <a:extLst>
              <a:ext uri="{FF2B5EF4-FFF2-40B4-BE49-F238E27FC236}">
                <a16:creationId xmlns:a16="http://schemas.microsoft.com/office/drawing/2014/main" id="{C8429AFC-CAA9-1694-988D-8F80B9C82B59}"/>
              </a:ext>
            </a:extLst>
          </p:cNvPr>
          <p:cNvSpPr txBox="1"/>
          <p:nvPr/>
        </p:nvSpPr>
        <p:spPr>
          <a:xfrm>
            <a:off x="7433844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4AI0 4AI</a:t>
            </a:r>
          </a:p>
        </p:txBody>
      </p:sp>
      <p:grpSp>
        <p:nvGrpSpPr>
          <p:cNvPr id="597" name="Groupe 596">
            <a:extLst>
              <a:ext uri="{FF2B5EF4-FFF2-40B4-BE49-F238E27FC236}">
                <a16:creationId xmlns:a16="http://schemas.microsoft.com/office/drawing/2014/main" id="{318C5684-2355-3275-E229-74737FCA8051}"/>
              </a:ext>
            </a:extLst>
          </p:cNvPr>
          <p:cNvGrpSpPr/>
          <p:nvPr/>
        </p:nvGrpSpPr>
        <p:grpSpPr>
          <a:xfrm>
            <a:off x="7433844" y="1198211"/>
            <a:ext cx="832611" cy="485506"/>
            <a:chOff x="835643" y="615163"/>
            <a:chExt cx="1665283" cy="948268"/>
          </a:xfrm>
        </p:grpSpPr>
        <p:sp>
          <p:nvSpPr>
            <p:cNvPr id="598" name="Rectangle 597">
              <a:extLst>
                <a:ext uri="{FF2B5EF4-FFF2-40B4-BE49-F238E27FC236}">
                  <a16:creationId xmlns:a16="http://schemas.microsoft.com/office/drawing/2014/main" id="{B1A1C161-96F4-2695-B844-4010E57784E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99" name="Rectangle 598">
              <a:extLst>
                <a:ext uri="{FF2B5EF4-FFF2-40B4-BE49-F238E27FC236}">
                  <a16:creationId xmlns:a16="http://schemas.microsoft.com/office/drawing/2014/main" id="{E10B7795-4A13-E393-2F7C-927E0C2D45C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0" name="Rectangle 599">
              <a:extLst>
                <a:ext uri="{FF2B5EF4-FFF2-40B4-BE49-F238E27FC236}">
                  <a16:creationId xmlns:a16="http://schemas.microsoft.com/office/drawing/2014/main" id="{1D3A055C-9F38-8A55-D6C9-4DBB5AC5360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01" name="Rectangle 600">
              <a:extLst>
                <a:ext uri="{FF2B5EF4-FFF2-40B4-BE49-F238E27FC236}">
                  <a16:creationId xmlns:a16="http://schemas.microsoft.com/office/drawing/2014/main" id="{F9A60513-B28E-0132-78A8-C0539F78869F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2" name="Rectangle 601">
              <a:extLst>
                <a:ext uri="{FF2B5EF4-FFF2-40B4-BE49-F238E27FC236}">
                  <a16:creationId xmlns:a16="http://schemas.microsoft.com/office/drawing/2014/main" id="{2D805548-04F8-3CF2-169B-133AD8B7F537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3" name="Rectangle 602">
              <a:extLst>
                <a:ext uri="{FF2B5EF4-FFF2-40B4-BE49-F238E27FC236}">
                  <a16:creationId xmlns:a16="http://schemas.microsoft.com/office/drawing/2014/main" id="{563B8B01-54DB-77A4-D682-18EB7F44E47D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4" name="Rectangle 603">
              <a:extLst>
                <a:ext uri="{FF2B5EF4-FFF2-40B4-BE49-F238E27FC236}">
                  <a16:creationId xmlns:a16="http://schemas.microsoft.com/office/drawing/2014/main" id="{7687DA62-2096-9014-BE95-40575011E5E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05" name="ZoneTexte 604">
            <a:extLst>
              <a:ext uri="{FF2B5EF4-FFF2-40B4-BE49-F238E27FC236}">
                <a16:creationId xmlns:a16="http://schemas.microsoft.com/office/drawing/2014/main" id="{21F582F0-517C-495B-DA5A-26E934316B60}"/>
              </a:ext>
            </a:extLst>
          </p:cNvPr>
          <p:cNvSpPr txBox="1"/>
          <p:nvPr/>
        </p:nvSpPr>
        <p:spPr>
          <a:xfrm>
            <a:off x="7437460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40IB 4IB</a:t>
            </a:r>
          </a:p>
        </p:txBody>
      </p:sp>
      <p:grpSp>
        <p:nvGrpSpPr>
          <p:cNvPr id="606" name="Groupe 605">
            <a:extLst>
              <a:ext uri="{FF2B5EF4-FFF2-40B4-BE49-F238E27FC236}">
                <a16:creationId xmlns:a16="http://schemas.microsoft.com/office/drawing/2014/main" id="{354DC4EB-44EF-DD82-E928-03958350D0C4}"/>
              </a:ext>
            </a:extLst>
          </p:cNvPr>
          <p:cNvGrpSpPr/>
          <p:nvPr/>
        </p:nvGrpSpPr>
        <p:grpSpPr>
          <a:xfrm>
            <a:off x="7437461" y="2001856"/>
            <a:ext cx="832611" cy="485506"/>
            <a:chOff x="835643" y="615163"/>
            <a:chExt cx="1665283" cy="948268"/>
          </a:xfrm>
        </p:grpSpPr>
        <p:sp>
          <p:nvSpPr>
            <p:cNvPr id="607" name="Rectangle 606">
              <a:extLst>
                <a:ext uri="{FF2B5EF4-FFF2-40B4-BE49-F238E27FC236}">
                  <a16:creationId xmlns:a16="http://schemas.microsoft.com/office/drawing/2014/main" id="{3ABE372E-0F33-5AE9-2E3B-7C0509B466A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08" name="Rectangle 607">
              <a:extLst>
                <a:ext uri="{FF2B5EF4-FFF2-40B4-BE49-F238E27FC236}">
                  <a16:creationId xmlns:a16="http://schemas.microsoft.com/office/drawing/2014/main" id="{B6E489E9-29C3-5D24-7659-390A8709A21C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9" name="Rectangle 608">
              <a:extLst>
                <a:ext uri="{FF2B5EF4-FFF2-40B4-BE49-F238E27FC236}">
                  <a16:creationId xmlns:a16="http://schemas.microsoft.com/office/drawing/2014/main" id="{F00A61E8-7A10-ADF6-0580-143233C28E5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10" name="Rectangle 609">
              <a:extLst>
                <a:ext uri="{FF2B5EF4-FFF2-40B4-BE49-F238E27FC236}">
                  <a16:creationId xmlns:a16="http://schemas.microsoft.com/office/drawing/2014/main" id="{409D368E-FFC5-5A4B-39FB-31C54D6D7A34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1" name="Rectangle 610">
              <a:extLst>
                <a:ext uri="{FF2B5EF4-FFF2-40B4-BE49-F238E27FC236}">
                  <a16:creationId xmlns:a16="http://schemas.microsoft.com/office/drawing/2014/main" id="{9AFACAA7-30DC-A6A0-2A8A-50F3B5092094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2" name="Rectangle 611">
              <a:extLst>
                <a:ext uri="{FF2B5EF4-FFF2-40B4-BE49-F238E27FC236}">
                  <a16:creationId xmlns:a16="http://schemas.microsoft.com/office/drawing/2014/main" id="{07D4E5AE-C543-CA73-6329-7E0570FF564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3" name="Rectangle 612">
              <a:extLst>
                <a:ext uri="{FF2B5EF4-FFF2-40B4-BE49-F238E27FC236}">
                  <a16:creationId xmlns:a16="http://schemas.microsoft.com/office/drawing/2014/main" id="{86F1E955-C097-993D-9A29-897AEAEEB38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14" name="ZoneTexte 613">
            <a:extLst>
              <a:ext uri="{FF2B5EF4-FFF2-40B4-BE49-F238E27FC236}">
                <a16:creationId xmlns:a16="http://schemas.microsoft.com/office/drawing/2014/main" id="{35A8B4C2-5276-D002-2F61-CA818C098BB3}"/>
              </a:ext>
            </a:extLst>
          </p:cNvPr>
          <p:cNvSpPr txBox="1"/>
          <p:nvPr/>
        </p:nvSpPr>
        <p:spPr>
          <a:xfrm>
            <a:off x="7435517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15" name="Groupe 614">
            <a:extLst>
              <a:ext uri="{FF2B5EF4-FFF2-40B4-BE49-F238E27FC236}">
                <a16:creationId xmlns:a16="http://schemas.microsoft.com/office/drawing/2014/main" id="{A9E9B35D-63A6-EF07-989C-B4378EE8AC2D}"/>
              </a:ext>
            </a:extLst>
          </p:cNvPr>
          <p:cNvGrpSpPr/>
          <p:nvPr/>
        </p:nvGrpSpPr>
        <p:grpSpPr>
          <a:xfrm>
            <a:off x="7435518" y="2792234"/>
            <a:ext cx="832611" cy="485506"/>
            <a:chOff x="835643" y="615163"/>
            <a:chExt cx="1665283" cy="948268"/>
          </a:xfrm>
        </p:grpSpPr>
        <p:sp>
          <p:nvSpPr>
            <p:cNvPr id="616" name="Rectangle 615">
              <a:extLst>
                <a:ext uri="{FF2B5EF4-FFF2-40B4-BE49-F238E27FC236}">
                  <a16:creationId xmlns:a16="http://schemas.microsoft.com/office/drawing/2014/main" id="{7EEC91D8-8C40-A54E-2847-02ACD8F7200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17" name="Rectangle 616">
              <a:extLst>
                <a:ext uri="{FF2B5EF4-FFF2-40B4-BE49-F238E27FC236}">
                  <a16:creationId xmlns:a16="http://schemas.microsoft.com/office/drawing/2014/main" id="{1427DF4E-D5E9-0ABF-6BB2-292CCB46C468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8" name="Rectangle 617">
              <a:extLst>
                <a:ext uri="{FF2B5EF4-FFF2-40B4-BE49-F238E27FC236}">
                  <a16:creationId xmlns:a16="http://schemas.microsoft.com/office/drawing/2014/main" id="{50A9761B-E203-3089-8295-1E9DF2DA91D3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19" name="Rectangle 618">
              <a:extLst>
                <a:ext uri="{FF2B5EF4-FFF2-40B4-BE49-F238E27FC236}">
                  <a16:creationId xmlns:a16="http://schemas.microsoft.com/office/drawing/2014/main" id="{3DCD27C7-0824-316E-10C9-53402C3ADF5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0" name="Rectangle 619">
              <a:extLst>
                <a:ext uri="{FF2B5EF4-FFF2-40B4-BE49-F238E27FC236}">
                  <a16:creationId xmlns:a16="http://schemas.microsoft.com/office/drawing/2014/main" id="{43ED01B9-A66D-A04C-5ABE-A3DCB4B51B0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1" name="Rectangle 620">
              <a:extLst>
                <a:ext uri="{FF2B5EF4-FFF2-40B4-BE49-F238E27FC236}">
                  <a16:creationId xmlns:a16="http://schemas.microsoft.com/office/drawing/2014/main" id="{02C661F5-869B-F3C9-477E-7DB143EF4F0F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2" name="Rectangle 621">
              <a:extLst>
                <a:ext uri="{FF2B5EF4-FFF2-40B4-BE49-F238E27FC236}">
                  <a16:creationId xmlns:a16="http://schemas.microsoft.com/office/drawing/2014/main" id="{A4275154-A872-D485-3FCC-0313433B20B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23" name="ZoneTexte 622">
            <a:extLst>
              <a:ext uri="{FF2B5EF4-FFF2-40B4-BE49-F238E27FC236}">
                <a16:creationId xmlns:a16="http://schemas.microsoft.com/office/drawing/2014/main" id="{9EC00A8E-7B99-ED02-C8A4-5146DE42FEC6}"/>
              </a:ext>
            </a:extLst>
          </p:cNvPr>
          <p:cNvSpPr txBox="1"/>
          <p:nvPr/>
        </p:nvSpPr>
        <p:spPr>
          <a:xfrm>
            <a:off x="7439134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24" name="Groupe 623">
            <a:extLst>
              <a:ext uri="{FF2B5EF4-FFF2-40B4-BE49-F238E27FC236}">
                <a16:creationId xmlns:a16="http://schemas.microsoft.com/office/drawing/2014/main" id="{7238F003-6454-7444-F857-FD207247D8A6}"/>
              </a:ext>
            </a:extLst>
          </p:cNvPr>
          <p:cNvGrpSpPr/>
          <p:nvPr/>
        </p:nvGrpSpPr>
        <p:grpSpPr>
          <a:xfrm>
            <a:off x="7439135" y="3595879"/>
            <a:ext cx="832611" cy="485506"/>
            <a:chOff x="835643" y="615163"/>
            <a:chExt cx="1665283" cy="948268"/>
          </a:xfrm>
        </p:grpSpPr>
        <p:sp>
          <p:nvSpPr>
            <p:cNvPr id="625" name="Rectangle 624">
              <a:extLst>
                <a:ext uri="{FF2B5EF4-FFF2-40B4-BE49-F238E27FC236}">
                  <a16:creationId xmlns:a16="http://schemas.microsoft.com/office/drawing/2014/main" id="{3F55A8FA-BC30-D954-2D17-A22B30F622B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26" name="Rectangle 625">
              <a:extLst>
                <a:ext uri="{FF2B5EF4-FFF2-40B4-BE49-F238E27FC236}">
                  <a16:creationId xmlns:a16="http://schemas.microsoft.com/office/drawing/2014/main" id="{F0856314-2BFA-F27E-4E90-E903C4FC192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7" name="Rectangle 626">
              <a:extLst>
                <a:ext uri="{FF2B5EF4-FFF2-40B4-BE49-F238E27FC236}">
                  <a16:creationId xmlns:a16="http://schemas.microsoft.com/office/drawing/2014/main" id="{25FD5C81-F88E-447E-AC22-E8257DEAB09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28" name="Rectangle 627">
              <a:extLst>
                <a:ext uri="{FF2B5EF4-FFF2-40B4-BE49-F238E27FC236}">
                  <a16:creationId xmlns:a16="http://schemas.microsoft.com/office/drawing/2014/main" id="{D5E7D5C5-FE34-1131-5625-5EA975C93444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9" name="Rectangle 628">
              <a:extLst>
                <a:ext uri="{FF2B5EF4-FFF2-40B4-BE49-F238E27FC236}">
                  <a16:creationId xmlns:a16="http://schemas.microsoft.com/office/drawing/2014/main" id="{9798080E-F407-C1EE-EB51-82823BD73B2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0" name="Rectangle 629">
              <a:extLst>
                <a:ext uri="{FF2B5EF4-FFF2-40B4-BE49-F238E27FC236}">
                  <a16:creationId xmlns:a16="http://schemas.microsoft.com/office/drawing/2014/main" id="{42F0D196-88C5-B92E-B781-AAF1CEA8A2F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1" name="Rectangle 630">
              <a:extLst>
                <a:ext uri="{FF2B5EF4-FFF2-40B4-BE49-F238E27FC236}">
                  <a16:creationId xmlns:a16="http://schemas.microsoft.com/office/drawing/2014/main" id="{9A48CF2E-4846-55AB-7909-1399AD1D825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32" name="ZoneTexte 631">
            <a:extLst>
              <a:ext uri="{FF2B5EF4-FFF2-40B4-BE49-F238E27FC236}">
                <a16:creationId xmlns:a16="http://schemas.microsoft.com/office/drawing/2014/main" id="{08224C57-FC3C-F54D-46FC-2FEDED24BA66}"/>
              </a:ext>
            </a:extLst>
          </p:cNvPr>
          <p:cNvSpPr txBox="1"/>
          <p:nvPr/>
        </p:nvSpPr>
        <p:spPr>
          <a:xfrm>
            <a:off x="7457049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33" name="Groupe 632">
            <a:extLst>
              <a:ext uri="{FF2B5EF4-FFF2-40B4-BE49-F238E27FC236}">
                <a16:creationId xmlns:a16="http://schemas.microsoft.com/office/drawing/2014/main" id="{3B457C74-14D7-E674-D2ED-1BEA81735D42}"/>
              </a:ext>
            </a:extLst>
          </p:cNvPr>
          <p:cNvGrpSpPr/>
          <p:nvPr/>
        </p:nvGrpSpPr>
        <p:grpSpPr>
          <a:xfrm>
            <a:off x="7457049" y="4388855"/>
            <a:ext cx="832611" cy="485506"/>
            <a:chOff x="835643" y="615163"/>
            <a:chExt cx="1665283" cy="948268"/>
          </a:xfrm>
        </p:grpSpPr>
        <p:sp>
          <p:nvSpPr>
            <p:cNvPr id="634" name="Rectangle 633">
              <a:extLst>
                <a:ext uri="{FF2B5EF4-FFF2-40B4-BE49-F238E27FC236}">
                  <a16:creationId xmlns:a16="http://schemas.microsoft.com/office/drawing/2014/main" id="{0BB3C333-53F6-F20E-E74D-CA8B8F3C209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35" name="Rectangle 634">
              <a:extLst>
                <a:ext uri="{FF2B5EF4-FFF2-40B4-BE49-F238E27FC236}">
                  <a16:creationId xmlns:a16="http://schemas.microsoft.com/office/drawing/2014/main" id="{22E80F74-F54A-B632-F45C-D826D53C9B5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6" name="Rectangle 635">
              <a:extLst>
                <a:ext uri="{FF2B5EF4-FFF2-40B4-BE49-F238E27FC236}">
                  <a16:creationId xmlns:a16="http://schemas.microsoft.com/office/drawing/2014/main" id="{59266A61-D635-5B0C-F00A-D9E40827DC7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37" name="Rectangle 636">
              <a:extLst>
                <a:ext uri="{FF2B5EF4-FFF2-40B4-BE49-F238E27FC236}">
                  <a16:creationId xmlns:a16="http://schemas.microsoft.com/office/drawing/2014/main" id="{08046B93-5C54-B74B-DC35-924DF25CA7E6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8" name="Rectangle 637">
              <a:extLst>
                <a:ext uri="{FF2B5EF4-FFF2-40B4-BE49-F238E27FC236}">
                  <a16:creationId xmlns:a16="http://schemas.microsoft.com/office/drawing/2014/main" id="{40D75F00-3E9C-E0B8-987F-4654C4EB80F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9" name="Rectangle 638">
              <a:extLst>
                <a:ext uri="{FF2B5EF4-FFF2-40B4-BE49-F238E27FC236}">
                  <a16:creationId xmlns:a16="http://schemas.microsoft.com/office/drawing/2014/main" id="{E83DCEFE-30C0-07D3-D461-D7B7B5AD072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0" name="Rectangle 639">
              <a:extLst>
                <a:ext uri="{FF2B5EF4-FFF2-40B4-BE49-F238E27FC236}">
                  <a16:creationId xmlns:a16="http://schemas.microsoft.com/office/drawing/2014/main" id="{8F114E77-1FF4-6F5E-AB23-03F56716BF7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41" name="ZoneTexte 640">
            <a:extLst>
              <a:ext uri="{FF2B5EF4-FFF2-40B4-BE49-F238E27FC236}">
                <a16:creationId xmlns:a16="http://schemas.microsoft.com/office/drawing/2014/main" id="{7C733106-C5F5-84C4-C792-0385A26AF6E6}"/>
              </a:ext>
            </a:extLst>
          </p:cNvPr>
          <p:cNvSpPr txBox="1"/>
          <p:nvPr/>
        </p:nvSpPr>
        <p:spPr>
          <a:xfrm>
            <a:off x="7460665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42" name="Groupe 641">
            <a:extLst>
              <a:ext uri="{FF2B5EF4-FFF2-40B4-BE49-F238E27FC236}">
                <a16:creationId xmlns:a16="http://schemas.microsoft.com/office/drawing/2014/main" id="{DDB774C5-BCDC-5DE9-63D8-BFC6A8C242A4}"/>
              </a:ext>
            </a:extLst>
          </p:cNvPr>
          <p:cNvGrpSpPr/>
          <p:nvPr/>
        </p:nvGrpSpPr>
        <p:grpSpPr>
          <a:xfrm>
            <a:off x="7460666" y="5192500"/>
            <a:ext cx="832611" cy="485506"/>
            <a:chOff x="835643" y="615163"/>
            <a:chExt cx="1665283" cy="948268"/>
          </a:xfrm>
        </p:grpSpPr>
        <p:sp>
          <p:nvSpPr>
            <p:cNvPr id="643" name="Rectangle 642">
              <a:extLst>
                <a:ext uri="{FF2B5EF4-FFF2-40B4-BE49-F238E27FC236}">
                  <a16:creationId xmlns:a16="http://schemas.microsoft.com/office/drawing/2014/main" id="{A3E1D6F4-5543-6A56-7380-7E20B7CEFA2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44" name="Rectangle 643">
              <a:extLst>
                <a:ext uri="{FF2B5EF4-FFF2-40B4-BE49-F238E27FC236}">
                  <a16:creationId xmlns:a16="http://schemas.microsoft.com/office/drawing/2014/main" id="{05348E1B-9699-32C4-AA82-20FBE42ACB87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5" name="Rectangle 644">
              <a:extLst>
                <a:ext uri="{FF2B5EF4-FFF2-40B4-BE49-F238E27FC236}">
                  <a16:creationId xmlns:a16="http://schemas.microsoft.com/office/drawing/2014/main" id="{1A73E1BB-122A-5C68-64B1-66F0431CBE5C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46" name="Rectangle 645">
              <a:extLst>
                <a:ext uri="{FF2B5EF4-FFF2-40B4-BE49-F238E27FC236}">
                  <a16:creationId xmlns:a16="http://schemas.microsoft.com/office/drawing/2014/main" id="{FAA0B191-7AF7-5505-A99A-DB9C35083899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7" name="Rectangle 646">
              <a:extLst>
                <a:ext uri="{FF2B5EF4-FFF2-40B4-BE49-F238E27FC236}">
                  <a16:creationId xmlns:a16="http://schemas.microsoft.com/office/drawing/2014/main" id="{9FCFBDDB-1A12-8ACD-75C6-68C0EF6CCCC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8" name="Rectangle 647">
              <a:extLst>
                <a:ext uri="{FF2B5EF4-FFF2-40B4-BE49-F238E27FC236}">
                  <a16:creationId xmlns:a16="http://schemas.microsoft.com/office/drawing/2014/main" id="{A25F5B9F-87B3-8FA8-6FB4-3CA10E89D71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9" name="Rectangle 648">
              <a:extLst>
                <a:ext uri="{FF2B5EF4-FFF2-40B4-BE49-F238E27FC236}">
                  <a16:creationId xmlns:a16="http://schemas.microsoft.com/office/drawing/2014/main" id="{C85DB784-8D15-F804-E601-6877DB20CC80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50" name="ZoneTexte 649">
            <a:extLst>
              <a:ext uri="{FF2B5EF4-FFF2-40B4-BE49-F238E27FC236}">
                <a16:creationId xmlns:a16="http://schemas.microsoft.com/office/drawing/2014/main" id="{E338448D-CE6F-9308-4666-614A6A72EA79}"/>
              </a:ext>
            </a:extLst>
          </p:cNvPr>
          <p:cNvSpPr txBox="1"/>
          <p:nvPr/>
        </p:nvSpPr>
        <p:spPr>
          <a:xfrm>
            <a:off x="8478534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5AFB</a:t>
            </a:r>
          </a:p>
        </p:txBody>
      </p:sp>
      <p:grpSp>
        <p:nvGrpSpPr>
          <p:cNvPr id="651" name="Groupe 650">
            <a:extLst>
              <a:ext uri="{FF2B5EF4-FFF2-40B4-BE49-F238E27FC236}">
                <a16:creationId xmlns:a16="http://schemas.microsoft.com/office/drawing/2014/main" id="{A31B8FEE-FCED-7DE1-96C6-9E3CC2CBE7A2}"/>
              </a:ext>
            </a:extLst>
          </p:cNvPr>
          <p:cNvGrpSpPr/>
          <p:nvPr/>
        </p:nvGrpSpPr>
        <p:grpSpPr>
          <a:xfrm>
            <a:off x="8478535" y="1198211"/>
            <a:ext cx="832611" cy="485506"/>
            <a:chOff x="835643" y="615163"/>
            <a:chExt cx="1665283" cy="948268"/>
          </a:xfrm>
        </p:grpSpPr>
        <p:sp>
          <p:nvSpPr>
            <p:cNvPr id="652" name="Rectangle 651">
              <a:extLst>
                <a:ext uri="{FF2B5EF4-FFF2-40B4-BE49-F238E27FC236}">
                  <a16:creationId xmlns:a16="http://schemas.microsoft.com/office/drawing/2014/main" id="{3C9B2B88-018A-1FD5-AB00-77627962757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53" name="Rectangle 652">
              <a:extLst>
                <a:ext uri="{FF2B5EF4-FFF2-40B4-BE49-F238E27FC236}">
                  <a16:creationId xmlns:a16="http://schemas.microsoft.com/office/drawing/2014/main" id="{1CB5D2E8-28A0-6204-185C-5AFB87211C2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4" name="Rectangle 653">
              <a:extLst>
                <a:ext uri="{FF2B5EF4-FFF2-40B4-BE49-F238E27FC236}">
                  <a16:creationId xmlns:a16="http://schemas.microsoft.com/office/drawing/2014/main" id="{A3E63000-5374-B5CA-93A3-EB4A2088A05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55" name="Rectangle 654">
              <a:extLst>
                <a:ext uri="{FF2B5EF4-FFF2-40B4-BE49-F238E27FC236}">
                  <a16:creationId xmlns:a16="http://schemas.microsoft.com/office/drawing/2014/main" id="{860E8743-59AE-3991-0EBD-B27CD8546E8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6" name="Rectangle 655">
              <a:extLst>
                <a:ext uri="{FF2B5EF4-FFF2-40B4-BE49-F238E27FC236}">
                  <a16:creationId xmlns:a16="http://schemas.microsoft.com/office/drawing/2014/main" id="{B043ED3C-0DDC-47F2-574B-C55AC7F32780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7" name="Rectangle 656">
              <a:extLst>
                <a:ext uri="{FF2B5EF4-FFF2-40B4-BE49-F238E27FC236}">
                  <a16:creationId xmlns:a16="http://schemas.microsoft.com/office/drawing/2014/main" id="{F881B7A1-F4A0-75D4-8C02-70C84229189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8" name="Rectangle 657">
              <a:extLst>
                <a:ext uri="{FF2B5EF4-FFF2-40B4-BE49-F238E27FC236}">
                  <a16:creationId xmlns:a16="http://schemas.microsoft.com/office/drawing/2014/main" id="{8FAB9ABD-5F1E-20DC-9710-95F1C3FA01E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59" name="ZoneTexte 658">
            <a:extLst>
              <a:ext uri="{FF2B5EF4-FFF2-40B4-BE49-F238E27FC236}">
                <a16:creationId xmlns:a16="http://schemas.microsoft.com/office/drawing/2014/main" id="{C2E11076-BEBA-0DA1-6CCF-29F8EA53299B}"/>
              </a:ext>
            </a:extLst>
          </p:cNvPr>
          <p:cNvSpPr txBox="1"/>
          <p:nvPr/>
        </p:nvSpPr>
        <p:spPr>
          <a:xfrm>
            <a:off x="8482151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60" name="Groupe 659">
            <a:extLst>
              <a:ext uri="{FF2B5EF4-FFF2-40B4-BE49-F238E27FC236}">
                <a16:creationId xmlns:a16="http://schemas.microsoft.com/office/drawing/2014/main" id="{B2C2A945-9780-49C9-CA08-4D93D460C60A}"/>
              </a:ext>
            </a:extLst>
          </p:cNvPr>
          <p:cNvGrpSpPr/>
          <p:nvPr/>
        </p:nvGrpSpPr>
        <p:grpSpPr>
          <a:xfrm>
            <a:off x="8482151" y="2001856"/>
            <a:ext cx="832611" cy="485506"/>
            <a:chOff x="835643" y="615163"/>
            <a:chExt cx="1665283" cy="948268"/>
          </a:xfrm>
        </p:grpSpPr>
        <p:sp>
          <p:nvSpPr>
            <p:cNvPr id="661" name="Rectangle 660">
              <a:extLst>
                <a:ext uri="{FF2B5EF4-FFF2-40B4-BE49-F238E27FC236}">
                  <a16:creationId xmlns:a16="http://schemas.microsoft.com/office/drawing/2014/main" id="{66E21C77-35A7-7DFB-9211-4D749B44929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62" name="Rectangle 661">
              <a:extLst>
                <a:ext uri="{FF2B5EF4-FFF2-40B4-BE49-F238E27FC236}">
                  <a16:creationId xmlns:a16="http://schemas.microsoft.com/office/drawing/2014/main" id="{5A5A44E3-B4B3-5FFE-91DA-0C487FCC576C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3" name="Rectangle 662">
              <a:extLst>
                <a:ext uri="{FF2B5EF4-FFF2-40B4-BE49-F238E27FC236}">
                  <a16:creationId xmlns:a16="http://schemas.microsoft.com/office/drawing/2014/main" id="{77C020E0-E31A-31FF-2D4D-65CCA0F8676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64" name="Rectangle 663">
              <a:extLst>
                <a:ext uri="{FF2B5EF4-FFF2-40B4-BE49-F238E27FC236}">
                  <a16:creationId xmlns:a16="http://schemas.microsoft.com/office/drawing/2014/main" id="{3803F980-36C9-1182-8F4E-045929E1217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5" name="Rectangle 664">
              <a:extLst>
                <a:ext uri="{FF2B5EF4-FFF2-40B4-BE49-F238E27FC236}">
                  <a16:creationId xmlns:a16="http://schemas.microsoft.com/office/drawing/2014/main" id="{1C81D508-07E2-CFB2-105C-881576E433C5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6" name="Rectangle 665">
              <a:extLst>
                <a:ext uri="{FF2B5EF4-FFF2-40B4-BE49-F238E27FC236}">
                  <a16:creationId xmlns:a16="http://schemas.microsoft.com/office/drawing/2014/main" id="{771C2338-51B6-91CD-B72E-12B73942235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7" name="Rectangle 666">
              <a:extLst>
                <a:ext uri="{FF2B5EF4-FFF2-40B4-BE49-F238E27FC236}">
                  <a16:creationId xmlns:a16="http://schemas.microsoft.com/office/drawing/2014/main" id="{EF6F1BA0-4B60-B308-FA4A-65276196EB2E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68" name="ZoneTexte 667">
            <a:extLst>
              <a:ext uri="{FF2B5EF4-FFF2-40B4-BE49-F238E27FC236}">
                <a16:creationId xmlns:a16="http://schemas.microsoft.com/office/drawing/2014/main" id="{37990075-DC92-C52A-0B5F-96C7CCD0DD73}"/>
              </a:ext>
            </a:extLst>
          </p:cNvPr>
          <p:cNvSpPr txBox="1"/>
          <p:nvPr/>
        </p:nvSpPr>
        <p:spPr>
          <a:xfrm>
            <a:off x="8480208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69" name="Groupe 668">
            <a:extLst>
              <a:ext uri="{FF2B5EF4-FFF2-40B4-BE49-F238E27FC236}">
                <a16:creationId xmlns:a16="http://schemas.microsoft.com/office/drawing/2014/main" id="{51048AD2-6C97-DE39-6273-5EADD1F7F377}"/>
              </a:ext>
            </a:extLst>
          </p:cNvPr>
          <p:cNvGrpSpPr/>
          <p:nvPr/>
        </p:nvGrpSpPr>
        <p:grpSpPr>
          <a:xfrm>
            <a:off x="8480209" y="2792234"/>
            <a:ext cx="832611" cy="485506"/>
            <a:chOff x="835643" y="615163"/>
            <a:chExt cx="1665283" cy="948268"/>
          </a:xfrm>
        </p:grpSpPr>
        <p:sp>
          <p:nvSpPr>
            <p:cNvPr id="670" name="Rectangle 669">
              <a:extLst>
                <a:ext uri="{FF2B5EF4-FFF2-40B4-BE49-F238E27FC236}">
                  <a16:creationId xmlns:a16="http://schemas.microsoft.com/office/drawing/2014/main" id="{0AA8B5E6-1DCE-397C-20C4-DB2E85A8792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71" name="Rectangle 670">
              <a:extLst>
                <a:ext uri="{FF2B5EF4-FFF2-40B4-BE49-F238E27FC236}">
                  <a16:creationId xmlns:a16="http://schemas.microsoft.com/office/drawing/2014/main" id="{2B501E59-CAC6-81FA-46DD-13BD1D2E3B3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2" name="Rectangle 671">
              <a:extLst>
                <a:ext uri="{FF2B5EF4-FFF2-40B4-BE49-F238E27FC236}">
                  <a16:creationId xmlns:a16="http://schemas.microsoft.com/office/drawing/2014/main" id="{F0A3D723-21E7-DA11-343D-C26BBD88576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73" name="Rectangle 672">
              <a:extLst>
                <a:ext uri="{FF2B5EF4-FFF2-40B4-BE49-F238E27FC236}">
                  <a16:creationId xmlns:a16="http://schemas.microsoft.com/office/drawing/2014/main" id="{819180B4-C008-D6A4-938D-0732A53B56E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4" name="Rectangle 673">
              <a:extLst>
                <a:ext uri="{FF2B5EF4-FFF2-40B4-BE49-F238E27FC236}">
                  <a16:creationId xmlns:a16="http://schemas.microsoft.com/office/drawing/2014/main" id="{FF25CA21-12F5-F4AB-2BAB-87D8F6F41244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5" name="Rectangle 674">
              <a:extLst>
                <a:ext uri="{FF2B5EF4-FFF2-40B4-BE49-F238E27FC236}">
                  <a16:creationId xmlns:a16="http://schemas.microsoft.com/office/drawing/2014/main" id="{23F94DEB-1902-E57F-B6FA-B48557B99D66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6" name="Rectangle 675">
              <a:extLst>
                <a:ext uri="{FF2B5EF4-FFF2-40B4-BE49-F238E27FC236}">
                  <a16:creationId xmlns:a16="http://schemas.microsoft.com/office/drawing/2014/main" id="{94865B5C-4B19-7524-CC09-FE3E4901D7FD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77" name="ZoneTexte 676">
            <a:extLst>
              <a:ext uri="{FF2B5EF4-FFF2-40B4-BE49-F238E27FC236}">
                <a16:creationId xmlns:a16="http://schemas.microsoft.com/office/drawing/2014/main" id="{D89A7E3E-CFE1-D466-4243-74EA4DE5337A}"/>
              </a:ext>
            </a:extLst>
          </p:cNvPr>
          <p:cNvSpPr txBox="1"/>
          <p:nvPr/>
        </p:nvSpPr>
        <p:spPr>
          <a:xfrm>
            <a:off x="8483824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6AIB</a:t>
            </a:r>
          </a:p>
        </p:txBody>
      </p:sp>
      <p:grpSp>
        <p:nvGrpSpPr>
          <p:cNvPr id="678" name="Groupe 677">
            <a:extLst>
              <a:ext uri="{FF2B5EF4-FFF2-40B4-BE49-F238E27FC236}">
                <a16:creationId xmlns:a16="http://schemas.microsoft.com/office/drawing/2014/main" id="{786F9E2E-A61B-8680-1C03-B62A0BED86C7}"/>
              </a:ext>
            </a:extLst>
          </p:cNvPr>
          <p:cNvGrpSpPr/>
          <p:nvPr/>
        </p:nvGrpSpPr>
        <p:grpSpPr>
          <a:xfrm>
            <a:off x="8483825" y="3595879"/>
            <a:ext cx="832611" cy="485506"/>
            <a:chOff x="835643" y="615163"/>
            <a:chExt cx="1665283" cy="948268"/>
          </a:xfrm>
        </p:grpSpPr>
        <p:sp>
          <p:nvSpPr>
            <p:cNvPr id="679" name="Rectangle 678">
              <a:extLst>
                <a:ext uri="{FF2B5EF4-FFF2-40B4-BE49-F238E27FC236}">
                  <a16:creationId xmlns:a16="http://schemas.microsoft.com/office/drawing/2014/main" id="{C62EAA1A-CCC1-EAFB-7BDB-81A0ECFC7226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80" name="Rectangle 679">
              <a:extLst>
                <a:ext uri="{FF2B5EF4-FFF2-40B4-BE49-F238E27FC236}">
                  <a16:creationId xmlns:a16="http://schemas.microsoft.com/office/drawing/2014/main" id="{07C3351D-EA9E-F37C-7FFF-E6F2437F5BD6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1" name="Rectangle 680">
              <a:extLst>
                <a:ext uri="{FF2B5EF4-FFF2-40B4-BE49-F238E27FC236}">
                  <a16:creationId xmlns:a16="http://schemas.microsoft.com/office/drawing/2014/main" id="{3416333D-A0E7-7011-9169-6ACABE527FE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82" name="Rectangle 681">
              <a:extLst>
                <a:ext uri="{FF2B5EF4-FFF2-40B4-BE49-F238E27FC236}">
                  <a16:creationId xmlns:a16="http://schemas.microsoft.com/office/drawing/2014/main" id="{3DD4ED4E-13AC-A91A-F74A-DC81D8D31DA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3" name="Rectangle 682">
              <a:extLst>
                <a:ext uri="{FF2B5EF4-FFF2-40B4-BE49-F238E27FC236}">
                  <a16:creationId xmlns:a16="http://schemas.microsoft.com/office/drawing/2014/main" id="{B7F006E7-05CA-FE78-D7CD-D5ED32C804A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4" name="Rectangle 683">
              <a:extLst>
                <a:ext uri="{FF2B5EF4-FFF2-40B4-BE49-F238E27FC236}">
                  <a16:creationId xmlns:a16="http://schemas.microsoft.com/office/drawing/2014/main" id="{036E74D6-783F-4249-1A36-8B6FAD088414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5" name="Rectangle 684">
              <a:extLst>
                <a:ext uri="{FF2B5EF4-FFF2-40B4-BE49-F238E27FC236}">
                  <a16:creationId xmlns:a16="http://schemas.microsoft.com/office/drawing/2014/main" id="{D1E75466-CC36-A9A8-1C6E-683DF1A3F666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86" name="ZoneTexte 685">
            <a:extLst>
              <a:ext uri="{FF2B5EF4-FFF2-40B4-BE49-F238E27FC236}">
                <a16:creationId xmlns:a16="http://schemas.microsoft.com/office/drawing/2014/main" id="{272D8AAE-6921-B8F6-8ABA-ED75998F7DB1}"/>
              </a:ext>
            </a:extLst>
          </p:cNvPr>
          <p:cNvSpPr txBox="1"/>
          <p:nvPr/>
        </p:nvSpPr>
        <p:spPr>
          <a:xfrm>
            <a:off x="8501739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87" name="Groupe 686">
            <a:extLst>
              <a:ext uri="{FF2B5EF4-FFF2-40B4-BE49-F238E27FC236}">
                <a16:creationId xmlns:a16="http://schemas.microsoft.com/office/drawing/2014/main" id="{9C4218F6-3E1B-D62F-A09B-E9C9C29F86BF}"/>
              </a:ext>
            </a:extLst>
          </p:cNvPr>
          <p:cNvGrpSpPr/>
          <p:nvPr/>
        </p:nvGrpSpPr>
        <p:grpSpPr>
          <a:xfrm>
            <a:off x="8501740" y="4388855"/>
            <a:ext cx="832611" cy="485506"/>
            <a:chOff x="835643" y="615163"/>
            <a:chExt cx="1665283" cy="948268"/>
          </a:xfrm>
        </p:grpSpPr>
        <p:sp>
          <p:nvSpPr>
            <p:cNvPr id="688" name="Rectangle 687">
              <a:extLst>
                <a:ext uri="{FF2B5EF4-FFF2-40B4-BE49-F238E27FC236}">
                  <a16:creationId xmlns:a16="http://schemas.microsoft.com/office/drawing/2014/main" id="{D3DBFBC3-E374-31F4-121B-B8DC548BB244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89" name="Rectangle 688">
              <a:extLst>
                <a:ext uri="{FF2B5EF4-FFF2-40B4-BE49-F238E27FC236}">
                  <a16:creationId xmlns:a16="http://schemas.microsoft.com/office/drawing/2014/main" id="{6C7ADBB8-C528-BE5B-6170-75EFA5F845EC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0" name="Rectangle 689">
              <a:extLst>
                <a:ext uri="{FF2B5EF4-FFF2-40B4-BE49-F238E27FC236}">
                  <a16:creationId xmlns:a16="http://schemas.microsoft.com/office/drawing/2014/main" id="{DDC768B2-31E2-9B9C-27E7-B60CD27CE39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91" name="Rectangle 690">
              <a:extLst>
                <a:ext uri="{FF2B5EF4-FFF2-40B4-BE49-F238E27FC236}">
                  <a16:creationId xmlns:a16="http://schemas.microsoft.com/office/drawing/2014/main" id="{8292A534-01EB-75E2-5CE6-720F0B6CADC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2" name="Rectangle 691">
              <a:extLst>
                <a:ext uri="{FF2B5EF4-FFF2-40B4-BE49-F238E27FC236}">
                  <a16:creationId xmlns:a16="http://schemas.microsoft.com/office/drawing/2014/main" id="{2B1B2F9E-14F9-4859-2B42-4750211551C8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3" name="Rectangle 692">
              <a:extLst>
                <a:ext uri="{FF2B5EF4-FFF2-40B4-BE49-F238E27FC236}">
                  <a16:creationId xmlns:a16="http://schemas.microsoft.com/office/drawing/2014/main" id="{F066C7E2-062A-A36B-6F22-8805B5E7701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4" name="Rectangle 693">
              <a:extLst>
                <a:ext uri="{FF2B5EF4-FFF2-40B4-BE49-F238E27FC236}">
                  <a16:creationId xmlns:a16="http://schemas.microsoft.com/office/drawing/2014/main" id="{3CDE605C-4287-16F3-8DE8-F13F6E37399B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95" name="ZoneTexte 694">
            <a:extLst>
              <a:ext uri="{FF2B5EF4-FFF2-40B4-BE49-F238E27FC236}">
                <a16:creationId xmlns:a16="http://schemas.microsoft.com/office/drawing/2014/main" id="{1757284F-E237-C943-F94C-EA1D8D7C09D1}"/>
              </a:ext>
            </a:extLst>
          </p:cNvPr>
          <p:cNvSpPr txBox="1"/>
          <p:nvPr/>
        </p:nvSpPr>
        <p:spPr>
          <a:xfrm>
            <a:off x="8505356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_</a:t>
            </a:r>
          </a:p>
        </p:txBody>
      </p:sp>
      <p:grpSp>
        <p:nvGrpSpPr>
          <p:cNvPr id="696" name="Groupe 695">
            <a:extLst>
              <a:ext uri="{FF2B5EF4-FFF2-40B4-BE49-F238E27FC236}">
                <a16:creationId xmlns:a16="http://schemas.microsoft.com/office/drawing/2014/main" id="{5DE04478-82C2-6CD6-20CA-EE2D5AFC6119}"/>
              </a:ext>
            </a:extLst>
          </p:cNvPr>
          <p:cNvGrpSpPr/>
          <p:nvPr/>
        </p:nvGrpSpPr>
        <p:grpSpPr>
          <a:xfrm>
            <a:off x="8505356" y="5192500"/>
            <a:ext cx="832611" cy="485506"/>
            <a:chOff x="835643" y="615163"/>
            <a:chExt cx="1665283" cy="948268"/>
          </a:xfrm>
        </p:grpSpPr>
        <p:sp>
          <p:nvSpPr>
            <p:cNvPr id="697" name="Rectangle 696">
              <a:extLst>
                <a:ext uri="{FF2B5EF4-FFF2-40B4-BE49-F238E27FC236}">
                  <a16:creationId xmlns:a16="http://schemas.microsoft.com/office/drawing/2014/main" id="{A8855C00-3606-0AEF-D42A-97A16BA9CC4C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98" name="Rectangle 697">
              <a:extLst>
                <a:ext uri="{FF2B5EF4-FFF2-40B4-BE49-F238E27FC236}">
                  <a16:creationId xmlns:a16="http://schemas.microsoft.com/office/drawing/2014/main" id="{A7BCAC2C-9FEA-7F92-DC8A-7D321010103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9" name="Rectangle 698">
              <a:extLst>
                <a:ext uri="{FF2B5EF4-FFF2-40B4-BE49-F238E27FC236}">
                  <a16:creationId xmlns:a16="http://schemas.microsoft.com/office/drawing/2014/main" id="{F68FF08A-B3BF-3576-3566-DA096DE86054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00" name="Rectangle 699">
              <a:extLst>
                <a:ext uri="{FF2B5EF4-FFF2-40B4-BE49-F238E27FC236}">
                  <a16:creationId xmlns:a16="http://schemas.microsoft.com/office/drawing/2014/main" id="{FD2CD705-520D-A6B0-219B-3154FB40858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01" name="Rectangle 700">
              <a:extLst>
                <a:ext uri="{FF2B5EF4-FFF2-40B4-BE49-F238E27FC236}">
                  <a16:creationId xmlns:a16="http://schemas.microsoft.com/office/drawing/2014/main" id="{E1665413-C92A-8064-88AB-EF21AD01B93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02" name="Rectangle 701">
              <a:extLst>
                <a:ext uri="{FF2B5EF4-FFF2-40B4-BE49-F238E27FC236}">
                  <a16:creationId xmlns:a16="http://schemas.microsoft.com/office/drawing/2014/main" id="{2C2CD6AD-5341-CA3D-512B-D69F3319308D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03" name="Rectangle 702">
              <a:extLst>
                <a:ext uri="{FF2B5EF4-FFF2-40B4-BE49-F238E27FC236}">
                  <a16:creationId xmlns:a16="http://schemas.microsoft.com/office/drawing/2014/main" id="{C7CFB5E8-9144-2355-5376-24ED7AF6699F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704" name="Rectangle 703">
            <a:extLst>
              <a:ext uri="{FF2B5EF4-FFF2-40B4-BE49-F238E27FC236}">
                <a16:creationId xmlns:a16="http://schemas.microsoft.com/office/drawing/2014/main" id="{CA47EE1D-FDDD-A98C-174F-3C6A1B923F1F}"/>
              </a:ext>
            </a:extLst>
          </p:cNvPr>
          <p:cNvSpPr/>
          <p:nvPr/>
        </p:nvSpPr>
        <p:spPr>
          <a:xfrm>
            <a:off x="799589" y="1222800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05" name="Rectangle 704">
            <a:extLst>
              <a:ext uri="{FF2B5EF4-FFF2-40B4-BE49-F238E27FC236}">
                <a16:creationId xmlns:a16="http://schemas.microsoft.com/office/drawing/2014/main" id="{6139F2B2-8F69-A77A-D5C1-86478FB0961B}"/>
              </a:ext>
            </a:extLst>
          </p:cNvPr>
          <p:cNvSpPr/>
          <p:nvPr/>
        </p:nvSpPr>
        <p:spPr>
          <a:xfrm>
            <a:off x="1973395" y="2023259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06" name="Rectangle 705">
            <a:extLst>
              <a:ext uri="{FF2B5EF4-FFF2-40B4-BE49-F238E27FC236}">
                <a16:creationId xmlns:a16="http://schemas.microsoft.com/office/drawing/2014/main" id="{5963000E-FE34-645C-75ED-1C33ADAE90F2}"/>
              </a:ext>
            </a:extLst>
          </p:cNvPr>
          <p:cNvSpPr/>
          <p:nvPr/>
        </p:nvSpPr>
        <p:spPr>
          <a:xfrm>
            <a:off x="1973395" y="3617283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07" name="Rectangle 706">
            <a:extLst>
              <a:ext uri="{FF2B5EF4-FFF2-40B4-BE49-F238E27FC236}">
                <a16:creationId xmlns:a16="http://schemas.microsoft.com/office/drawing/2014/main" id="{91F6D09A-E7F1-3616-C560-F1F07604BA7E}"/>
              </a:ext>
            </a:extLst>
          </p:cNvPr>
          <p:cNvSpPr/>
          <p:nvPr/>
        </p:nvSpPr>
        <p:spPr>
          <a:xfrm>
            <a:off x="1749890" y="5213904"/>
            <a:ext cx="77727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08" name="Rectangle 707">
            <a:extLst>
              <a:ext uri="{FF2B5EF4-FFF2-40B4-BE49-F238E27FC236}">
                <a16:creationId xmlns:a16="http://schemas.microsoft.com/office/drawing/2014/main" id="{A98B8E96-D82E-99EA-63AF-BD94B71031CD}"/>
              </a:ext>
            </a:extLst>
          </p:cNvPr>
          <p:cNvSpPr/>
          <p:nvPr/>
        </p:nvSpPr>
        <p:spPr>
          <a:xfrm>
            <a:off x="3138206" y="1218315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09" name="Rectangle 708">
            <a:extLst>
              <a:ext uri="{FF2B5EF4-FFF2-40B4-BE49-F238E27FC236}">
                <a16:creationId xmlns:a16="http://schemas.microsoft.com/office/drawing/2014/main" id="{6FBFF552-55E4-0099-1434-F46A13C44D45}"/>
              </a:ext>
            </a:extLst>
          </p:cNvPr>
          <p:cNvSpPr/>
          <p:nvPr/>
        </p:nvSpPr>
        <p:spPr>
          <a:xfrm>
            <a:off x="3141073" y="2819014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0" name="Rectangle 709">
            <a:extLst>
              <a:ext uri="{FF2B5EF4-FFF2-40B4-BE49-F238E27FC236}">
                <a16:creationId xmlns:a16="http://schemas.microsoft.com/office/drawing/2014/main" id="{FFFB1F02-E855-4FB5-5D4C-256EEB2B393A}"/>
              </a:ext>
            </a:extLst>
          </p:cNvPr>
          <p:cNvSpPr/>
          <p:nvPr/>
        </p:nvSpPr>
        <p:spPr>
          <a:xfrm>
            <a:off x="4183105" y="3620283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1" name="Rectangle 710">
            <a:extLst>
              <a:ext uri="{FF2B5EF4-FFF2-40B4-BE49-F238E27FC236}">
                <a16:creationId xmlns:a16="http://schemas.microsoft.com/office/drawing/2014/main" id="{3DDF4866-466B-B585-8B01-18B7FC3B2F7C}"/>
              </a:ext>
            </a:extLst>
          </p:cNvPr>
          <p:cNvSpPr/>
          <p:nvPr/>
        </p:nvSpPr>
        <p:spPr>
          <a:xfrm>
            <a:off x="5362592" y="1220260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2" name="Rectangle 711">
            <a:extLst>
              <a:ext uri="{FF2B5EF4-FFF2-40B4-BE49-F238E27FC236}">
                <a16:creationId xmlns:a16="http://schemas.microsoft.com/office/drawing/2014/main" id="{4F6DEA55-F33E-30CC-A41F-A0D0BC2A167A}"/>
              </a:ext>
            </a:extLst>
          </p:cNvPr>
          <p:cNvSpPr/>
          <p:nvPr/>
        </p:nvSpPr>
        <p:spPr>
          <a:xfrm>
            <a:off x="5362592" y="2025832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3" name="Rectangle 712">
            <a:extLst>
              <a:ext uri="{FF2B5EF4-FFF2-40B4-BE49-F238E27FC236}">
                <a16:creationId xmlns:a16="http://schemas.microsoft.com/office/drawing/2014/main" id="{EAF78775-5DAD-8D64-27A1-25F1425807AD}"/>
              </a:ext>
            </a:extLst>
          </p:cNvPr>
          <p:cNvSpPr/>
          <p:nvPr/>
        </p:nvSpPr>
        <p:spPr>
          <a:xfrm>
            <a:off x="6543183" y="3620283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6" name="Rectangle 715">
            <a:extLst>
              <a:ext uri="{FF2B5EF4-FFF2-40B4-BE49-F238E27FC236}">
                <a16:creationId xmlns:a16="http://schemas.microsoft.com/office/drawing/2014/main" id="{1D75B6E1-9ECD-B6C3-5ECE-E3715E73A1C7}"/>
              </a:ext>
            </a:extLst>
          </p:cNvPr>
          <p:cNvSpPr/>
          <p:nvPr/>
        </p:nvSpPr>
        <p:spPr>
          <a:xfrm>
            <a:off x="8747622" y="1215292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7" name="Rectangle 716">
            <a:extLst>
              <a:ext uri="{FF2B5EF4-FFF2-40B4-BE49-F238E27FC236}">
                <a16:creationId xmlns:a16="http://schemas.microsoft.com/office/drawing/2014/main" id="{AD6B9316-AAED-C6C1-1727-B97A6786FE04}"/>
              </a:ext>
            </a:extLst>
          </p:cNvPr>
          <p:cNvSpPr/>
          <p:nvPr/>
        </p:nvSpPr>
        <p:spPr>
          <a:xfrm>
            <a:off x="8752912" y="3617282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8" name="Rectangle 717">
            <a:extLst>
              <a:ext uri="{FF2B5EF4-FFF2-40B4-BE49-F238E27FC236}">
                <a16:creationId xmlns:a16="http://schemas.microsoft.com/office/drawing/2014/main" id="{7256BCB4-F389-AFC4-F293-4190159E8892}"/>
              </a:ext>
            </a:extLst>
          </p:cNvPr>
          <p:cNvSpPr/>
          <p:nvPr/>
        </p:nvSpPr>
        <p:spPr>
          <a:xfrm>
            <a:off x="1722222" y="1218315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19" name="Rectangle 718">
            <a:extLst>
              <a:ext uri="{FF2B5EF4-FFF2-40B4-BE49-F238E27FC236}">
                <a16:creationId xmlns:a16="http://schemas.microsoft.com/office/drawing/2014/main" id="{238C212B-CDAA-DDAE-AEC7-DB69A86A1087}"/>
              </a:ext>
            </a:extLst>
          </p:cNvPr>
          <p:cNvSpPr/>
          <p:nvPr/>
        </p:nvSpPr>
        <p:spPr>
          <a:xfrm>
            <a:off x="1969557" y="2817875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20" name="Rectangle 719">
            <a:extLst>
              <a:ext uri="{FF2B5EF4-FFF2-40B4-BE49-F238E27FC236}">
                <a16:creationId xmlns:a16="http://schemas.microsoft.com/office/drawing/2014/main" id="{4C24F2FC-4C60-2830-091B-9F33C06A331B}"/>
              </a:ext>
            </a:extLst>
          </p:cNvPr>
          <p:cNvSpPr/>
          <p:nvPr/>
        </p:nvSpPr>
        <p:spPr>
          <a:xfrm>
            <a:off x="4179035" y="2813806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21" name="Rectangle 720">
            <a:extLst>
              <a:ext uri="{FF2B5EF4-FFF2-40B4-BE49-F238E27FC236}">
                <a16:creationId xmlns:a16="http://schemas.microsoft.com/office/drawing/2014/main" id="{097BB850-D013-037E-C864-B270DFCFF52A}"/>
              </a:ext>
            </a:extLst>
          </p:cNvPr>
          <p:cNvSpPr/>
          <p:nvPr/>
        </p:nvSpPr>
        <p:spPr>
          <a:xfrm>
            <a:off x="3945523" y="2026470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30" name="Rectangle 729">
            <a:extLst>
              <a:ext uri="{FF2B5EF4-FFF2-40B4-BE49-F238E27FC236}">
                <a16:creationId xmlns:a16="http://schemas.microsoft.com/office/drawing/2014/main" id="{BE0652D4-0450-07B5-2F1C-C492E9902B9E}"/>
              </a:ext>
            </a:extLst>
          </p:cNvPr>
          <p:cNvSpPr/>
          <p:nvPr/>
        </p:nvSpPr>
        <p:spPr>
          <a:xfrm>
            <a:off x="6530416" y="2813806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31" name="Rectangle 730">
            <a:extLst>
              <a:ext uri="{FF2B5EF4-FFF2-40B4-BE49-F238E27FC236}">
                <a16:creationId xmlns:a16="http://schemas.microsoft.com/office/drawing/2014/main" id="{6D981BEA-610D-6276-2D2B-5BBBBB78F000}"/>
              </a:ext>
            </a:extLst>
          </p:cNvPr>
          <p:cNvSpPr/>
          <p:nvPr/>
        </p:nvSpPr>
        <p:spPr>
          <a:xfrm>
            <a:off x="6296904" y="2026470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32" name="Rectangle 731">
            <a:extLst>
              <a:ext uri="{FF2B5EF4-FFF2-40B4-BE49-F238E27FC236}">
                <a16:creationId xmlns:a16="http://schemas.microsoft.com/office/drawing/2014/main" id="{2B845EF8-1737-8E49-FAC5-E32001003C16}"/>
              </a:ext>
            </a:extLst>
          </p:cNvPr>
          <p:cNvSpPr/>
          <p:nvPr/>
        </p:nvSpPr>
        <p:spPr>
          <a:xfrm>
            <a:off x="3943194" y="1215630"/>
            <a:ext cx="776159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33" name="Rectangle 732">
            <a:extLst>
              <a:ext uri="{FF2B5EF4-FFF2-40B4-BE49-F238E27FC236}">
                <a16:creationId xmlns:a16="http://schemas.microsoft.com/office/drawing/2014/main" id="{554A27DE-F638-54FD-6287-AE0276BB3221}"/>
              </a:ext>
            </a:extLst>
          </p:cNvPr>
          <p:cNvSpPr/>
          <p:nvPr/>
        </p:nvSpPr>
        <p:spPr>
          <a:xfrm>
            <a:off x="6305688" y="1215292"/>
            <a:ext cx="776159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35" name="Rectangle 734">
            <a:extLst>
              <a:ext uri="{FF2B5EF4-FFF2-40B4-BE49-F238E27FC236}">
                <a16:creationId xmlns:a16="http://schemas.microsoft.com/office/drawing/2014/main" id="{682020D9-B986-7E8D-7985-ED288014BB38}"/>
              </a:ext>
            </a:extLst>
          </p:cNvPr>
          <p:cNvSpPr/>
          <p:nvPr/>
        </p:nvSpPr>
        <p:spPr>
          <a:xfrm>
            <a:off x="559097" y="2019848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737" name="Rectangle 736">
            <a:extLst>
              <a:ext uri="{FF2B5EF4-FFF2-40B4-BE49-F238E27FC236}">
                <a16:creationId xmlns:a16="http://schemas.microsoft.com/office/drawing/2014/main" id="{A2737D70-AC92-5A5B-97CA-2B992689BB22}"/>
              </a:ext>
            </a:extLst>
          </p:cNvPr>
          <p:cNvSpPr/>
          <p:nvPr/>
        </p:nvSpPr>
        <p:spPr>
          <a:xfrm>
            <a:off x="1153722" y="2807864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738" name="Rectangle 737">
            <a:extLst>
              <a:ext uri="{FF2B5EF4-FFF2-40B4-BE49-F238E27FC236}">
                <a16:creationId xmlns:a16="http://schemas.microsoft.com/office/drawing/2014/main" id="{B01B7F4E-AF05-B9AB-C46F-2921C8DDD64E}"/>
              </a:ext>
            </a:extLst>
          </p:cNvPr>
          <p:cNvSpPr/>
          <p:nvPr/>
        </p:nvSpPr>
        <p:spPr>
          <a:xfrm>
            <a:off x="1733729" y="2019848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739" name="Rectangle 738">
            <a:extLst>
              <a:ext uri="{FF2B5EF4-FFF2-40B4-BE49-F238E27FC236}">
                <a16:creationId xmlns:a16="http://schemas.microsoft.com/office/drawing/2014/main" id="{ABD62E3D-4A48-68CD-87AA-400075ECB02B}"/>
              </a:ext>
            </a:extLst>
          </p:cNvPr>
          <p:cNvSpPr/>
          <p:nvPr/>
        </p:nvSpPr>
        <p:spPr>
          <a:xfrm>
            <a:off x="2327528" y="361431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740" name="Rectangle 739">
            <a:extLst>
              <a:ext uri="{FF2B5EF4-FFF2-40B4-BE49-F238E27FC236}">
                <a16:creationId xmlns:a16="http://schemas.microsoft.com/office/drawing/2014/main" id="{C3F1ECA4-1F84-DACC-8CA4-AAB4E62C701C}"/>
              </a:ext>
            </a:extLst>
          </p:cNvPr>
          <p:cNvSpPr/>
          <p:nvPr/>
        </p:nvSpPr>
        <p:spPr>
          <a:xfrm>
            <a:off x="2345443" y="440982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741" name="Rectangle 740">
            <a:extLst>
              <a:ext uri="{FF2B5EF4-FFF2-40B4-BE49-F238E27FC236}">
                <a16:creationId xmlns:a16="http://schemas.microsoft.com/office/drawing/2014/main" id="{3155D007-5327-CAAE-033D-699CF43D9D0A}"/>
              </a:ext>
            </a:extLst>
          </p:cNvPr>
          <p:cNvSpPr/>
          <p:nvPr/>
        </p:nvSpPr>
        <p:spPr>
          <a:xfrm>
            <a:off x="1749889" y="440982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742" name="Rectangle 741">
            <a:extLst>
              <a:ext uri="{FF2B5EF4-FFF2-40B4-BE49-F238E27FC236}">
                <a16:creationId xmlns:a16="http://schemas.microsoft.com/office/drawing/2014/main" id="{0F0D6B98-FD72-F728-18A2-4D6FCD0D4A24}"/>
              </a:ext>
            </a:extLst>
          </p:cNvPr>
          <p:cNvSpPr/>
          <p:nvPr/>
        </p:nvSpPr>
        <p:spPr>
          <a:xfrm>
            <a:off x="4534070" y="2023776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743" name="Rectangle 742">
            <a:extLst>
              <a:ext uri="{FF2B5EF4-FFF2-40B4-BE49-F238E27FC236}">
                <a16:creationId xmlns:a16="http://schemas.microsoft.com/office/drawing/2014/main" id="{D6A09E95-5EA7-DBE8-DE12-5D660F420848}"/>
              </a:ext>
            </a:extLst>
          </p:cNvPr>
          <p:cNvSpPr/>
          <p:nvPr/>
        </p:nvSpPr>
        <p:spPr>
          <a:xfrm>
            <a:off x="3940727" y="2811423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744" name="Rectangle 743">
            <a:extLst>
              <a:ext uri="{FF2B5EF4-FFF2-40B4-BE49-F238E27FC236}">
                <a16:creationId xmlns:a16="http://schemas.microsoft.com/office/drawing/2014/main" id="{12322DE0-4D4A-BAD5-1F70-06F51325AB49}"/>
              </a:ext>
            </a:extLst>
          </p:cNvPr>
          <p:cNvSpPr/>
          <p:nvPr/>
        </p:nvSpPr>
        <p:spPr>
          <a:xfrm>
            <a:off x="3944344" y="3619859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745" name="Rectangle 744">
            <a:extLst>
              <a:ext uri="{FF2B5EF4-FFF2-40B4-BE49-F238E27FC236}">
                <a16:creationId xmlns:a16="http://schemas.microsoft.com/office/drawing/2014/main" id="{8C00A367-062E-502B-B9EC-6F5BBF1EE9FA}"/>
              </a:ext>
            </a:extLst>
          </p:cNvPr>
          <p:cNvSpPr/>
          <p:nvPr/>
        </p:nvSpPr>
        <p:spPr>
          <a:xfrm>
            <a:off x="4535934" y="3617283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746" name="Rectangle 745">
            <a:extLst>
              <a:ext uri="{FF2B5EF4-FFF2-40B4-BE49-F238E27FC236}">
                <a16:creationId xmlns:a16="http://schemas.microsoft.com/office/drawing/2014/main" id="{B7280683-408C-7504-4369-6A146DD5E541}"/>
              </a:ext>
            </a:extLst>
          </p:cNvPr>
          <p:cNvSpPr/>
          <p:nvPr/>
        </p:nvSpPr>
        <p:spPr>
          <a:xfrm>
            <a:off x="6889576" y="2024349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747" name="Rectangle 746">
            <a:extLst>
              <a:ext uri="{FF2B5EF4-FFF2-40B4-BE49-F238E27FC236}">
                <a16:creationId xmlns:a16="http://schemas.microsoft.com/office/drawing/2014/main" id="{7CAE46DD-F7FC-D14B-8947-A902DD8C564C}"/>
              </a:ext>
            </a:extLst>
          </p:cNvPr>
          <p:cNvSpPr/>
          <p:nvPr/>
        </p:nvSpPr>
        <p:spPr>
          <a:xfrm>
            <a:off x="6296233" y="2811996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748" name="Rectangle 747">
            <a:extLst>
              <a:ext uri="{FF2B5EF4-FFF2-40B4-BE49-F238E27FC236}">
                <a16:creationId xmlns:a16="http://schemas.microsoft.com/office/drawing/2014/main" id="{840B901A-D519-6EF2-D5B0-9581824A84F1}"/>
              </a:ext>
            </a:extLst>
          </p:cNvPr>
          <p:cNvSpPr/>
          <p:nvPr/>
        </p:nvSpPr>
        <p:spPr>
          <a:xfrm>
            <a:off x="6299850" y="3620432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749" name="Rectangle 748">
            <a:extLst>
              <a:ext uri="{FF2B5EF4-FFF2-40B4-BE49-F238E27FC236}">
                <a16:creationId xmlns:a16="http://schemas.microsoft.com/office/drawing/2014/main" id="{6F45CE6F-9532-1785-1E33-590B9B2856E5}"/>
              </a:ext>
            </a:extLst>
          </p:cNvPr>
          <p:cNvSpPr/>
          <p:nvPr/>
        </p:nvSpPr>
        <p:spPr>
          <a:xfrm>
            <a:off x="6891440" y="3617855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750" name="Rectangle 749">
            <a:extLst>
              <a:ext uri="{FF2B5EF4-FFF2-40B4-BE49-F238E27FC236}">
                <a16:creationId xmlns:a16="http://schemas.microsoft.com/office/drawing/2014/main" id="{F7A29ACB-93D2-5C79-66B8-4F51ACFB395A}"/>
              </a:ext>
            </a:extLst>
          </p:cNvPr>
          <p:cNvSpPr/>
          <p:nvPr/>
        </p:nvSpPr>
        <p:spPr>
          <a:xfrm>
            <a:off x="3929270" y="1461043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751" name="Rectangle 750">
            <a:extLst>
              <a:ext uri="{FF2B5EF4-FFF2-40B4-BE49-F238E27FC236}">
                <a16:creationId xmlns:a16="http://schemas.microsoft.com/office/drawing/2014/main" id="{1D48AD94-5C4E-1DE0-A381-3A687451F8FF}"/>
              </a:ext>
            </a:extLst>
          </p:cNvPr>
          <p:cNvSpPr/>
          <p:nvPr/>
        </p:nvSpPr>
        <p:spPr>
          <a:xfrm>
            <a:off x="1722222" y="1461044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752" name="Rectangle 751">
            <a:extLst>
              <a:ext uri="{FF2B5EF4-FFF2-40B4-BE49-F238E27FC236}">
                <a16:creationId xmlns:a16="http://schemas.microsoft.com/office/drawing/2014/main" id="{49209E5D-E757-1A0D-F4CF-A4FE4D445CA6}"/>
              </a:ext>
            </a:extLst>
          </p:cNvPr>
          <p:cNvSpPr/>
          <p:nvPr/>
        </p:nvSpPr>
        <p:spPr>
          <a:xfrm>
            <a:off x="2313815" y="3052728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sp>
        <p:nvSpPr>
          <p:cNvPr id="753" name="Rectangle 752">
            <a:extLst>
              <a:ext uri="{FF2B5EF4-FFF2-40B4-BE49-F238E27FC236}">
                <a16:creationId xmlns:a16="http://schemas.microsoft.com/office/drawing/2014/main" id="{351D255A-763C-D7F1-2AC9-4A1F428D1094}"/>
              </a:ext>
            </a:extLst>
          </p:cNvPr>
          <p:cNvSpPr/>
          <p:nvPr/>
        </p:nvSpPr>
        <p:spPr>
          <a:xfrm>
            <a:off x="2044927" y="5459441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C</a:t>
            </a:r>
          </a:p>
        </p:txBody>
      </p:sp>
      <p:sp>
        <p:nvSpPr>
          <p:cNvPr id="754" name="Rectangle 753">
            <a:extLst>
              <a:ext uri="{FF2B5EF4-FFF2-40B4-BE49-F238E27FC236}">
                <a16:creationId xmlns:a16="http://schemas.microsoft.com/office/drawing/2014/main" id="{BA2AE1E6-9CE4-58A3-6F4F-6AF5461A0962}"/>
              </a:ext>
            </a:extLst>
          </p:cNvPr>
          <p:cNvSpPr/>
          <p:nvPr/>
        </p:nvSpPr>
        <p:spPr>
          <a:xfrm>
            <a:off x="3161866" y="4408378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55" name="Rectangle 754">
            <a:extLst>
              <a:ext uri="{FF2B5EF4-FFF2-40B4-BE49-F238E27FC236}">
                <a16:creationId xmlns:a16="http://schemas.microsoft.com/office/drawing/2014/main" id="{32B9B869-DFFB-1C89-91FD-7C173D9C883F}"/>
              </a:ext>
            </a:extLst>
          </p:cNvPr>
          <p:cNvSpPr/>
          <p:nvPr/>
        </p:nvSpPr>
        <p:spPr>
          <a:xfrm>
            <a:off x="4524286" y="1458209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sp>
        <p:nvSpPr>
          <p:cNvPr id="756" name="Rectangle 755">
            <a:extLst>
              <a:ext uri="{FF2B5EF4-FFF2-40B4-BE49-F238E27FC236}">
                <a16:creationId xmlns:a16="http://schemas.microsoft.com/office/drawing/2014/main" id="{6BF034F5-B70B-AA9B-7AFA-F50426DD6381}"/>
              </a:ext>
            </a:extLst>
          </p:cNvPr>
          <p:cNvSpPr/>
          <p:nvPr/>
        </p:nvSpPr>
        <p:spPr>
          <a:xfrm>
            <a:off x="3939982" y="2266566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757" name="Rectangle 756">
            <a:extLst>
              <a:ext uri="{FF2B5EF4-FFF2-40B4-BE49-F238E27FC236}">
                <a16:creationId xmlns:a16="http://schemas.microsoft.com/office/drawing/2014/main" id="{BE1D0048-45E3-B77D-8E95-29345C4AB495}"/>
              </a:ext>
            </a:extLst>
          </p:cNvPr>
          <p:cNvSpPr/>
          <p:nvPr/>
        </p:nvSpPr>
        <p:spPr>
          <a:xfrm>
            <a:off x="4528987" y="3055766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sp>
        <p:nvSpPr>
          <p:cNvPr id="758" name="Rectangle 757">
            <a:extLst>
              <a:ext uri="{FF2B5EF4-FFF2-40B4-BE49-F238E27FC236}">
                <a16:creationId xmlns:a16="http://schemas.microsoft.com/office/drawing/2014/main" id="{3BBC0DEE-AD3F-5E96-A4E9-6942C4B997BB}"/>
              </a:ext>
            </a:extLst>
          </p:cNvPr>
          <p:cNvSpPr/>
          <p:nvPr/>
        </p:nvSpPr>
        <p:spPr>
          <a:xfrm>
            <a:off x="6279231" y="1463937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759" name="Rectangle 758">
            <a:extLst>
              <a:ext uri="{FF2B5EF4-FFF2-40B4-BE49-F238E27FC236}">
                <a16:creationId xmlns:a16="http://schemas.microsoft.com/office/drawing/2014/main" id="{BC31DEC8-691A-B7C8-1203-1117E0EB1A03}"/>
              </a:ext>
            </a:extLst>
          </p:cNvPr>
          <p:cNvSpPr/>
          <p:nvPr/>
        </p:nvSpPr>
        <p:spPr>
          <a:xfrm>
            <a:off x="6874247" y="1461103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sp>
        <p:nvSpPr>
          <p:cNvPr id="760" name="Rectangle 759">
            <a:extLst>
              <a:ext uri="{FF2B5EF4-FFF2-40B4-BE49-F238E27FC236}">
                <a16:creationId xmlns:a16="http://schemas.microsoft.com/office/drawing/2014/main" id="{0CE7FD13-4AAC-B21D-5644-3EA499364073}"/>
              </a:ext>
            </a:extLst>
          </p:cNvPr>
          <p:cNvSpPr/>
          <p:nvPr/>
        </p:nvSpPr>
        <p:spPr>
          <a:xfrm>
            <a:off x="6289943" y="2269461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761" name="Rectangle 760">
            <a:extLst>
              <a:ext uri="{FF2B5EF4-FFF2-40B4-BE49-F238E27FC236}">
                <a16:creationId xmlns:a16="http://schemas.microsoft.com/office/drawing/2014/main" id="{11011579-0E04-E114-795B-3D08C534CE1A}"/>
              </a:ext>
            </a:extLst>
          </p:cNvPr>
          <p:cNvSpPr/>
          <p:nvPr/>
        </p:nvSpPr>
        <p:spPr>
          <a:xfrm>
            <a:off x="6878949" y="3058660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grpSp>
        <p:nvGrpSpPr>
          <p:cNvPr id="762" name="Groupe 761">
            <a:extLst>
              <a:ext uri="{FF2B5EF4-FFF2-40B4-BE49-F238E27FC236}">
                <a16:creationId xmlns:a16="http://schemas.microsoft.com/office/drawing/2014/main" id="{5C15AC7A-9F57-F68D-6753-D1A2D54CAF0B}"/>
              </a:ext>
            </a:extLst>
          </p:cNvPr>
          <p:cNvGrpSpPr/>
          <p:nvPr/>
        </p:nvGrpSpPr>
        <p:grpSpPr>
          <a:xfrm>
            <a:off x="554739" y="3623138"/>
            <a:ext cx="226860" cy="208106"/>
            <a:chOff x="10633162" y="2125841"/>
            <a:chExt cx="444098" cy="407387"/>
          </a:xfrm>
        </p:grpSpPr>
        <p:sp>
          <p:nvSpPr>
            <p:cNvPr id="763" name="Rectangle 762">
              <a:extLst>
                <a:ext uri="{FF2B5EF4-FFF2-40B4-BE49-F238E27FC236}">
                  <a16:creationId xmlns:a16="http://schemas.microsoft.com/office/drawing/2014/main" id="{799B2806-88F9-A0FB-24FF-F7AF1C05555A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764" name="Flèche : bas 763">
              <a:extLst>
                <a:ext uri="{FF2B5EF4-FFF2-40B4-BE49-F238E27FC236}">
                  <a16:creationId xmlns:a16="http://schemas.microsoft.com/office/drawing/2014/main" id="{12EB740E-EA0C-0D8F-90AA-3EE958ED09DC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65" name="Groupe 764">
            <a:extLst>
              <a:ext uri="{FF2B5EF4-FFF2-40B4-BE49-F238E27FC236}">
                <a16:creationId xmlns:a16="http://schemas.microsoft.com/office/drawing/2014/main" id="{8812969E-4454-55BD-1E30-A72F98246B57}"/>
              </a:ext>
            </a:extLst>
          </p:cNvPr>
          <p:cNvGrpSpPr/>
          <p:nvPr/>
        </p:nvGrpSpPr>
        <p:grpSpPr>
          <a:xfrm>
            <a:off x="1147862" y="4413157"/>
            <a:ext cx="218866" cy="235606"/>
            <a:chOff x="8332830" y="5350341"/>
            <a:chExt cx="482157" cy="519034"/>
          </a:xfrm>
        </p:grpSpPr>
        <p:sp>
          <p:nvSpPr>
            <p:cNvPr id="766" name="Rectangle 765">
              <a:extLst>
                <a:ext uri="{FF2B5EF4-FFF2-40B4-BE49-F238E27FC236}">
                  <a16:creationId xmlns:a16="http://schemas.microsoft.com/office/drawing/2014/main" id="{395C0028-7E55-4940-DC3A-3F28FC4E929C}"/>
                </a:ext>
              </a:extLst>
            </p:cNvPr>
            <p:cNvSpPr/>
            <p:nvPr/>
          </p:nvSpPr>
          <p:spPr>
            <a:xfrm>
              <a:off x="8382280" y="5350341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B</a:t>
              </a:r>
            </a:p>
          </p:txBody>
        </p:sp>
        <p:sp>
          <p:nvSpPr>
            <p:cNvPr id="767" name="Flèche : bas 766">
              <a:extLst>
                <a:ext uri="{FF2B5EF4-FFF2-40B4-BE49-F238E27FC236}">
                  <a16:creationId xmlns:a16="http://schemas.microsoft.com/office/drawing/2014/main" id="{FF217837-359C-7409-8687-188DE678A0F6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68" name="Groupe 767">
            <a:extLst>
              <a:ext uri="{FF2B5EF4-FFF2-40B4-BE49-F238E27FC236}">
                <a16:creationId xmlns:a16="http://schemas.microsoft.com/office/drawing/2014/main" id="{305033E7-6809-EFC0-314C-87046EE3BDF6}"/>
              </a:ext>
            </a:extLst>
          </p:cNvPr>
          <p:cNvGrpSpPr/>
          <p:nvPr/>
        </p:nvGrpSpPr>
        <p:grpSpPr>
          <a:xfrm>
            <a:off x="2885359" y="1217587"/>
            <a:ext cx="226860" cy="208106"/>
            <a:chOff x="10633162" y="2125841"/>
            <a:chExt cx="444098" cy="407387"/>
          </a:xfrm>
        </p:grpSpPr>
        <p:sp>
          <p:nvSpPr>
            <p:cNvPr id="769" name="Rectangle 768">
              <a:extLst>
                <a:ext uri="{FF2B5EF4-FFF2-40B4-BE49-F238E27FC236}">
                  <a16:creationId xmlns:a16="http://schemas.microsoft.com/office/drawing/2014/main" id="{AD7A5B5E-390F-212B-15F4-FC357059030B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770" name="Flèche : bas 769">
              <a:extLst>
                <a:ext uri="{FF2B5EF4-FFF2-40B4-BE49-F238E27FC236}">
                  <a16:creationId xmlns:a16="http://schemas.microsoft.com/office/drawing/2014/main" id="{73122F39-C180-9C00-6995-A038A6832AD6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72" name="Groupe 771">
            <a:extLst>
              <a:ext uri="{FF2B5EF4-FFF2-40B4-BE49-F238E27FC236}">
                <a16:creationId xmlns:a16="http://schemas.microsoft.com/office/drawing/2014/main" id="{63A9A7C0-C18A-DC08-A384-63BABEE9B4F3}"/>
              </a:ext>
            </a:extLst>
          </p:cNvPr>
          <p:cNvGrpSpPr/>
          <p:nvPr/>
        </p:nvGrpSpPr>
        <p:grpSpPr>
          <a:xfrm>
            <a:off x="2887222" y="2025833"/>
            <a:ext cx="226860" cy="208106"/>
            <a:chOff x="10633162" y="2125841"/>
            <a:chExt cx="444098" cy="407387"/>
          </a:xfrm>
        </p:grpSpPr>
        <p:sp>
          <p:nvSpPr>
            <p:cNvPr id="773" name="Rectangle 772">
              <a:extLst>
                <a:ext uri="{FF2B5EF4-FFF2-40B4-BE49-F238E27FC236}">
                  <a16:creationId xmlns:a16="http://schemas.microsoft.com/office/drawing/2014/main" id="{96FF65F2-26C7-DAC4-6C79-59F0EADD6C7B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774" name="Flèche : bas 773">
              <a:extLst>
                <a:ext uri="{FF2B5EF4-FFF2-40B4-BE49-F238E27FC236}">
                  <a16:creationId xmlns:a16="http://schemas.microsoft.com/office/drawing/2014/main" id="{8F2780C8-E1C4-B58F-C8FB-8613A34169C1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75" name="Groupe 774">
            <a:extLst>
              <a:ext uri="{FF2B5EF4-FFF2-40B4-BE49-F238E27FC236}">
                <a16:creationId xmlns:a16="http://schemas.microsoft.com/office/drawing/2014/main" id="{64B877CC-A415-13A1-C867-1B801072529C}"/>
              </a:ext>
            </a:extLst>
          </p:cNvPr>
          <p:cNvGrpSpPr/>
          <p:nvPr/>
        </p:nvGrpSpPr>
        <p:grpSpPr>
          <a:xfrm>
            <a:off x="3476076" y="2822095"/>
            <a:ext cx="203833" cy="236652"/>
            <a:chOff x="8332830" y="5348036"/>
            <a:chExt cx="449038" cy="521339"/>
          </a:xfrm>
        </p:grpSpPr>
        <p:sp>
          <p:nvSpPr>
            <p:cNvPr id="776" name="Rectangle 775">
              <a:extLst>
                <a:ext uri="{FF2B5EF4-FFF2-40B4-BE49-F238E27FC236}">
                  <a16:creationId xmlns:a16="http://schemas.microsoft.com/office/drawing/2014/main" id="{07AF0C28-57E1-EC58-F37A-0F316225B373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B</a:t>
              </a:r>
            </a:p>
          </p:txBody>
        </p:sp>
        <p:sp>
          <p:nvSpPr>
            <p:cNvPr id="777" name="Flèche : bas 776">
              <a:extLst>
                <a:ext uri="{FF2B5EF4-FFF2-40B4-BE49-F238E27FC236}">
                  <a16:creationId xmlns:a16="http://schemas.microsoft.com/office/drawing/2014/main" id="{0AF7673F-20BB-8336-A9FE-A2B752728503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778" name="Groupe 777">
            <a:extLst>
              <a:ext uri="{FF2B5EF4-FFF2-40B4-BE49-F238E27FC236}">
                <a16:creationId xmlns:a16="http://schemas.microsoft.com/office/drawing/2014/main" id="{BB22AF51-8455-A125-912D-B38DA8180657}"/>
              </a:ext>
            </a:extLst>
          </p:cNvPr>
          <p:cNvGrpSpPr/>
          <p:nvPr/>
        </p:nvGrpSpPr>
        <p:grpSpPr>
          <a:xfrm>
            <a:off x="3478856" y="3619524"/>
            <a:ext cx="203833" cy="236652"/>
            <a:chOff x="8332830" y="5348036"/>
            <a:chExt cx="449038" cy="521339"/>
          </a:xfrm>
        </p:grpSpPr>
        <p:sp>
          <p:nvSpPr>
            <p:cNvPr id="779" name="Rectangle 778">
              <a:extLst>
                <a:ext uri="{FF2B5EF4-FFF2-40B4-BE49-F238E27FC236}">
                  <a16:creationId xmlns:a16="http://schemas.microsoft.com/office/drawing/2014/main" id="{81367F3A-76E5-962C-FD32-7539EEC65004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B</a:t>
              </a:r>
            </a:p>
          </p:txBody>
        </p:sp>
        <p:sp>
          <p:nvSpPr>
            <p:cNvPr id="780" name="Flèche : bas 779">
              <a:extLst>
                <a:ext uri="{FF2B5EF4-FFF2-40B4-BE49-F238E27FC236}">
                  <a16:creationId xmlns:a16="http://schemas.microsoft.com/office/drawing/2014/main" id="{4B01C488-4281-AE14-E0A5-1B403FEF2D88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781" name="Rectangle 780">
            <a:extLst>
              <a:ext uri="{FF2B5EF4-FFF2-40B4-BE49-F238E27FC236}">
                <a16:creationId xmlns:a16="http://schemas.microsoft.com/office/drawing/2014/main" id="{C0331D38-92CF-7C17-8982-14B9E49AFC4D}"/>
              </a:ext>
            </a:extLst>
          </p:cNvPr>
          <p:cNvSpPr/>
          <p:nvPr/>
        </p:nvSpPr>
        <p:spPr>
          <a:xfrm>
            <a:off x="3558551" y="3861884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sp>
        <p:nvSpPr>
          <p:cNvPr id="782" name="Rectangle 781">
            <a:extLst>
              <a:ext uri="{FF2B5EF4-FFF2-40B4-BE49-F238E27FC236}">
                <a16:creationId xmlns:a16="http://schemas.microsoft.com/office/drawing/2014/main" id="{517258FD-C192-FFC2-B3EE-A61A107EBD5F}"/>
              </a:ext>
            </a:extLst>
          </p:cNvPr>
          <p:cNvSpPr/>
          <p:nvPr/>
        </p:nvSpPr>
        <p:spPr>
          <a:xfrm>
            <a:off x="2894714" y="2267343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grpSp>
        <p:nvGrpSpPr>
          <p:cNvPr id="783" name="Groupe 782">
            <a:extLst>
              <a:ext uri="{FF2B5EF4-FFF2-40B4-BE49-F238E27FC236}">
                <a16:creationId xmlns:a16="http://schemas.microsoft.com/office/drawing/2014/main" id="{EB0E755C-F5C3-A762-863F-985657DD57E6}"/>
              </a:ext>
            </a:extLst>
          </p:cNvPr>
          <p:cNvGrpSpPr/>
          <p:nvPr/>
        </p:nvGrpSpPr>
        <p:grpSpPr>
          <a:xfrm>
            <a:off x="5118606" y="1223299"/>
            <a:ext cx="226860" cy="208106"/>
            <a:chOff x="10633162" y="2125841"/>
            <a:chExt cx="444098" cy="407387"/>
          </a:xfrm>
        </p:grpSpPr>
        <p:sp>
          <p:nvSpPr>
            <p:cNvPr id="784" name="Rectangle 783">
              <a:extLst>
                <a:ext uri="{FF2B5EF4-FFF2-40B4-BE49-F238E27FC236}">
                  <a16:creationId xmlns:a16="http://schemas.microsoft.com/office/drawing/2014/main" id="{8CF59D38-73DE-BA49-8ECF-4F2AACB20567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785" name="Flèche : bas 784">
              <a:extLst>
                <a:ext uri="{FF2B5EF4-FFF2-40B4-BE49-F238E27FC236}">
                  <a16:creationId xmlns:a16="http://schemas.microsoft.com/office/drawing/2014/main" id="{51ABE408-42CA-31BD-75A2-3C178E0BAEAD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789" name="Rectangle 788">
            <a:extLst>
              <a:ext uri="{FF2B5EF4-FFF2-40B4-BE49-F238E27FC236}">
                <a16:creationId xmlns:a16="http://schemas.microsoft.com/office/drawing/2014/main" id="{B75250A0-99AA-6A31-1BD8-B3178A177DD9}"/>
              </a:ext>
            </a:extLst>
          </p:cNvPr>
          <p:cNvSpPr/>
          <p:nvPr/>
        </p:nvSpPr>
        <p:spPr>
          <a:xfrm>
            <a:off x="5124471" y="1461008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sp>
        <p:nvSpPr>
          <p:cNvPr id="790" name="Rectangle 789">
            <a:extLst>
              <a:ext uri="{FF2B5EF4-FFF2-40B4-BE49-F238E27FC236}">
                <a16:creationId xmlns:a16="http://schemas.microsoft.com/office/drawing/2014/main" id="{32338941-F783-2233-B285-7A6CE9AF796A}"/>
              </a:ext>
            </a:extLst>
          </p:cNvPr>
          <p:cNvSpPr/>
          <p:nvPr/>
        </p:nvSpPr>
        <p:spPr>
          <a:xfrm>
            <a:off x="4260035" y="440982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C</a:t>
            </a:r>
          </a:p>
        </p:txBody>
      </p:sp>
      <p:sp>
        <p:nvSpPr>
          <p:cNvPr id="791" name="Rectangle 790">
            <a:extLst>
              <a:ext uri="{FF2B5EF4-FFF2-40B4-BE49-F238E27FC236}">
                <a16:creationId xmlns:a16="http://schemas.microsoft.com/office/drawing/2014/main" id="{558E73AD-84EC-713B-8EF9-BC28912745B1}"/>
              </a:ext>
            </a:extLst>
          </p:cNvPr>
          <p:cNvSpPr/>
          <p:nvPr/>
        </p:nvSpPr>
        <p:spPr>
          <a:xfrm>
            <a:off x="3959570" y="4412202"/>
            <a:ext cx="194164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792" name="Rectangle 791">
            <a:extLst>
              <a:ext uri="{FF2B5EF4-FFF2-40B4-BE49-F238E27FC236}">
                <a16:creationId xmlns:a16="http://schemas.microsoft.com/office/drawing/2014/main" id="{486AE499-4CC1-FE12-91C0-0762B3C8C65D}"/>
              </a:ext>
            </a:extLst>
          </p:cNvPr>
          <p:cNvSpPr/>
          <p:nvPr/>
        </p:nvSpPr>
        <p:spPr>
          <a:xfrm>
            <a:off x="4553449" y="4411899"/>
            <a:ext cx="194164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grpSp>
        <p:nvGrpSpPr>
          <p:cNvPr id="793" name="Groupe 792">
            <a:extLst>
              <a:ext uri="{FF2B5EF4-FFF2-40B4-BE49-F238E27FC236}">
                <a16:creationId xmlns:a16="http://schemas.microsoft.com/office/drawing/2014/main" id="{9F282CDD-8968-B256-5BD2-51B9BB9DE791}"/>
              </a:ext>
            </a:extLst>
          </p:cNvPr>
          <p:cNvGrpSpPr/>
          <p:nvPr/>
        </p:nvGrpSpPr>
        <p:grpSpPr>
          <a:xfrm>
            <a:off x="5709927" y="2024508"/>
            <a:ext cx="203833" cy="236652"/>
            <a:chOff x="8332830" y="5348036"/>
            <a:chExt cx="449038" cy="521339"/>
          </a:xfrm>
        </p:grpSpPr>
        <p:sp>
          <p:nvSpPr>
            <p:cNvPr id="794" name="Rectangle 793">
              <a:extLst>
                <a:ext uri="{FF2B5EF4-FFF2-40B4-BE49-F238E27FC236}">
                  <a16:creationId xmlns:a16="http://schemas.microsoft.com/office/drawing/2014/main" id="{5F61E652-DFF3-17E0-DB4C-67C84F81E2B6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B</a:t>
              </a:r>
            </a:p>
          </p:txBody>
        </p:sp>
        <p:sp>
          <p:nvSpPr>
            <p:cNvPr id="795" name="Flèche : bas 794">
              <a:extLst>
                <a:ext uri="{FF2B5EF4-FFF2-40B4-BE49-F238E27FC236}">
                  <a16:creationId xmlns:a16="http://schemas.microsoft.com/office/drawing/2014/main" id="{F0227ABC-7EE3-F57B-C0D8-4F43381AE2E9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796" name="Rectangle 795">
            <a:extLst>
              <a:ext uri="{FF2B5EF4-FFF2-40B4-BE49-F238E27FC236}">
                <a16:creationId xmlns:a16="http://schemas.microsoft.com/office/drawing/2014/main" id="{96914BC6-2D8A-7693-8AE3-DE3E22A5C146}"/>
              </a:ext>
            </a:extLst>
          </p:cNvPr>
          <p:cNvSpPr/>
          <p:nvPr/>
        </p:nvSpPr>
        <p:spPr>
          <a:xfrm>
            <a:off x="5789623" y="2266868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sp>
        <p:nvSpPr>
          <p:cNvPr id="797" name="Rectangle 796">
            <a:extLst>
              <a:ext uri="{FF2B5EF4-FFF2-40B4-BE49-F238E27FC236}">
                <a16:creationId xmlns:a16="http://schemas.microsoft.com/office/drawing/2014/main" id="{2E33FB00-9DF0-81D1-C496-C7696A9F292E}"/>
              </a:ext>
            </a:extLst>
          </p:cNvPr>
          <p:cNvSpPr/>
          <p:nvPr/>
        </p:nvSpPr>
        <p:spPr>
          <a:xfrm>
            <a:off x="7702811" y="1215292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grpSp>
        <p:nvGrpSpPr>
          <p:cNvPr id="798" name="Groupe 797">
            <a:extLst>
              <a:ext uri="{FF2B5EF4-FFF2-40B4-BE49-F238E27FC236}">
                <a16:creationId xmlns:a16="http://schemas.microsoft.com/office/drawing/2014/main" id="{C7AD87CC-5DAE-3DFB-4EAA-04223F00A14D}"/>
              </a:ext>
            </a:extLst>
          </p:cNvPr>
          <p:cNvGrpSpPr/>
          <p:nvPr/>
        </p:nvGrpSpPr>
        <p:grpSpPr>
          <a:xfrm>
            <a:off x="7458825" y="1218330"/>
            <a:ext cx="226860" cy="208106"/>
            <a:chOff x="10633162" y="2125841"/>
            <a:chExt cx="444098" cy="407387"/>
          </a:xfrm>
        </p:grpSpPr>
        <p:sp>
          <p:nvSpPr>
            <p:cNvPr id="799" name="Rectangle 798">
              <a:extLst>
                <a:ext uri="{FF2B5EF4-FFF2-40B4-BE49-F238E27FC236}">
                  <a16:creationId xmlns:a16="http://schemas.microsoft.com/office/drawing/2014/main" id="{19CA83AA-60B0-1C24-374E-15E7EBF5B841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800" name="Flèche : bas 799">
              <a:extLst>
                <a:ext uri="{FF2B5EF4-FFF2-40B4-BE49-F238E27FC236}">
                  <a16:creationId xmlns:a16="http://schemas.microsoft.com/office/drawing/2014/main" id="{1710886C-5E3B-469B-865E-6DAC4C168C9F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01" name="Rectangle 800">
            <a:extLst>
              <a:ext uri="{FF2B5EF4-FFF2-40B4-BE49-F238E27FC236}">
                <a16:creationId xmlns:a16="http://schemas.microsoft.com/office/drawing/2014/main" id="{731355D7-D091-656C-8F7A-47BCA5483C63}"/>
              </a:ext>
            </a:extLst>
          </p:cNvPr>
          <p:cNvSpPr/>
          <p:nvPr/>
        </p:nvSpPr>
        <p:spPr>
          <a:xfrm>
            <a:off x="7464690" y="1456040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sp>
        <p:nvSpPr>
          <p:cNvPr id="802" name="Rectangle 801">
            <a:extLst>
              <a:ext uri="{FF2B5EF4-FFF2-40B4-BE49-F238E27FC236}">
                <a16:creationId xmlns:a16="http://schemas.microsoft.com/office/drawing/2014/main" id="{515FF2B3-D6AA-9EFF-8301-E914182D56F3}"/>
              </a:ext>
            </a:extLst>
          </p:cNvPr>
          <p:cNvSpPr/>
          <p:nvPr/>
        </p:nvSpPr>
        <p:spPr>
          <a:xfrm>
            <a:off x="7702811" y="2021610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grpSp>
        <p:nvGrpSpPr>
          <p:cNvPr id="804" name="Groupe 803">
            <a:extLst>
              <a:ext uri="{FF2B5EF4-FFF2-40B4-BE49-F238E27FC236}">
                <a16:creationId xmlns:a16="http://schemas.microsoft.com/office/drawing/2014/main" id="{D290692A-317E-B59C-69F5-3515340ACC95}"/>
              </a:ext>
            </a:extLst>
          </p:cNvPr>
          <p:cNvGrpSpPr/>
          <p:nvPr/>
        </p:nvGrpSpPr>
        <p:grpSpPr>
          <a:xfrm>
            <a:off x="8050146" y="2020286"/>
            <a:ext cx="203833" cy="236652"/>
            <a:chOff x="8332830" y="5348036"/>
            <a:chExt cx="449038" cy="521339"/>
          </a:xfrm>
        </p:grpSpPr>
        <p:sp>
          <p:nvSpPr>
            <p:cNvPr id="805" name="Rectangle 804">
              <a:extLst>
                <a:ext uri="{FF2B5EF4-FFF2-40B4-BE49-F238E27FC236}">
                  <a16:creationId xmlns:a16="http://schemas.microsoft.com/office/drawing/2014/main" id="{7E232AA3-622C-17D7-2C26-70F5B7E81330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B</a:t>
              </a:r>
            </a:p>
          </p:txBody>
        </p:sp>
        <p:sp>
          <p:nvSpPr>
            <p:cNvPr id="806" name="Flèche : bas 805">
              <a:extLst>
                <a:ext uri="{FF2B5EF4-FFF2-40B4-BE49-F238E27FC236}">
                  <a16:creationId xmlns:a16="http://schemas.microsoft.com/office/drawing/2014/main" id="{C0967F8C-C413-7CE7-AE40-69D5BCE1F351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07" name="Rectangle 806">
            <a:extLst>
              <a:ext uri="{FF2B5EF4-FFF2-40B4-BE49-F238E27FC236}">
                <a16:creationId xmlns:a16="http://schemas.microsoft.com/office/drawing/2014/main" id="{80ED424C-BBE5-FF35-D300-B9B174C10FA6}"/>
              </a:ext>
            </a:extLst>
          </p:cNvPr>
          <p:cNvSpPr/>
          <p:nvPr/>
        </p:nvSpPr>
        <p:spPr>
          <a:xfrm>
            <a:off x="8129842" y="2262646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grpSp>
        <p:nvGrpSpPr>
          <p:cNvPr id="808" name="Groupe 807">
            <a:extLst>
              <a:ext uri="{FF2B5EF4-FFF2-40B4-BE49-F238E27FC236}">
                <a16:creationId xmlns:a16="http://schemas.microsoft.com/office/drawing/2014/main" id="{2853CBAC-EEBB-5950-C24E-D0F712F134CE}"/>
              </a:ext>
            </a:extLst>
          </p:cNvPr>
          <p:cNvGrpSpPr/>
          <p:nvPr/>
        </p:nvGrpSpPr>
        <p:grpSpPr>
          <a:xfrm>
            <a:off x="8496987" y="1215490"/>
            <a:ext cx="226860" cy="208106"/>
            <a:chOff x="10633162" y="2125841"/>
            <a:chExt cx="444098" cy="407387"/>
          </a:xfrm>
        </p:grpSpPr>
        <p:sp>
          <p:nvSpPr>
            <p:cNvPr id="809" name="Rectangle 808">
              <a:extLst>
                <a:ext uri="{FF2B5EF4-FFF2-40B4-BE49-F238E27FC236}">
                  <a16:creationId xmlns:a16="http://schemas.microsoft.com/office/drawing/2014/main" id="{527F543F-9E60-2DDC-52D7-887C78468EC7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810" name="Flèche : bas 809">
              <a:extLst>
                <a:ext uri="{FF2B5EF4-FFF2-40B4-BE49-F238E27FC236}">
                  <a16:creationId xmlns:a16="http://schemas.microsoft.com/office/drawing/2014/main" id="{2895E906-C20A-E7FA-6ADD-A987FD04C0DF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11" name="Rectangle 810">
            <a:extLst>
              <a:ext uri="{FF2B5EF4-FFF2-40B4-BE49-F238E27FC236}">
                <a16:creationId xmlns:a16="http://schemas.microsoft.com/office/drawing/2014/main" id="{0C0057C1-C441-E982-BDEF-F4364AE3FEA3}"/>
              </a:ext>
            </a:extLst>
          </p:cNvPr>
          <p:cNvSpPr/>
          <p:nvPr/>
        </p:nvSpPr>
        <p:spPr>
          <a:xfrm>
            <a:off x="8502852" y="1453199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grpSp>
        <p:nvGrpSpPr>
          <p:cNvPr id="812" name="Groupe 811">
            <a:extLst>
              <a:ext uri="{FF2B5EF4-FFF2-40B4-BE49-F238E27FC236}">
                <a16:creationId xmlns:a16="http://schemas.microsoft.com/office/drawing/2014/main" id="{D709D82C-C664-82FC-8E3E-30B3AF6BD32D}"/>
              </a:ext>
            </a:extLst>
          </p:cNvPr>
          <p:cNvGrpSpPr/>
          <p:nvPr/>
        </p:nvGrpSpPr>
        <p:grpSpPr>
          <a:xfrm>
            <a:off x="8502680" y="3620200"/>
            <a:ext cx="226860" cy="208106"/>
            <a:chOff x="10633162" y="2125841"/>
            <a:chExt cx="444098" cy="407387"/>
          </a:xfrm>
        </p:grpSpPr>
        <p:sp>
          <p:nvSpPr>
            <p:cNvPr id="813" name="Rectangle 812">
              <a:extLst>
                <a:ext uri="{FF2B5EF4-FFF2-40B4-BE49-F238E27FC236}">
                  <a16:creationId xmlns:a16="http://schemas.microsoft.com/office/drawing/2014/main" id="{4B28CE2E-6CE1-9813-2DA6-0AF5FFCA7CAF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A</a:t>
              </a:r>
            </a:p>
          </p:txBody>
        </p:sp>
        <p:sp>
          <p:nvSpPr>
            <p:cNvPr id="814" name="Flèche : bas 813">
              <a:extLst>
                <a:ext uri="{FF2B5EF4-FFF2-40B4-BE49-F238E27FC236}">
                  <a16:creationId xmlns:a16="http://schemas.microsoft.com/office/drawing/2014/main" id="{37FF3E56-E712-2253-E9B9-803A0D43F8A4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15" name="Rectangle 814">
            <a:extLst>
              <a:ext uri="{FF2B5EF4-FFF2-40B4-BE49-F238E27FC236}">
                <a16:creationId xmlns:a16="http://schemas.microsoft.com/office/drawing/2014/main" id="{C2EF6F07-1A68-0030-3AE0-71607F9738F2}"/>
              </a:ext>
            </a:extLst>
          </p:cNvPr>
          <p:cNvSpPr/>
          <p:nvPr/>
        </p:nvSpPr>
        <p:spPr>
          <a:xfrm>
            <a:off x="8508545" y="3857909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grpSp>
        <p:nvGrpSpPr>
          <p:cNvPr id="816" name="Groupe 815">
            <a:extLst>
              <a:ext uri="{FF2B5EF4-FFF2-40B4-BE49-F238E27FC236}">
                <a16:creationId xmlns:a16="http://schemas.microsoft.com/office/drawing/2014/main" id="{D94C7C03-BA15-A6DB-90B8-DC240F9BA033}"/>
              </a:ext>
            </a:extLst>
          </p:cNvPr>
          <p:cNvGrpSpPr/>
          <p:nvPr/>
        </p:nvGrpSpPr>
        <p:grpSpPr>
          <a:xfrm>
            <a:off x="9087396" y="1216547"/>
            <a:ext cx="203833" cy="236652"/>
            <a:chOff x="8332830" y="5348036"/>
            <a:chExt cx="449038" cy="521339"/>
          </a:xfrm>
        </p:grpSpPr>
        <p:sp>
          <p:nvSpPr>
            <p:cNvPr id="817" name="Rectangle 816">
              <a:extLst>
                <a:ext uri="{FF2B5EF4-FFF2-40B4-BE49-F238E27FC236}">
                  <a16:creationId xmlns:a16="http://schemas.microsoft.com/office/drawing/2014/main" id="{AF60024B-5FDA-D866-A807-4BE40FA671B9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B</a:t>
              </a:r>
            </a:p>
          </p:txBody>
        </p:sp>
        <p:sp>
          <p:nvSpPr>
            <p:cNvPr id="818" name="Flèche : bas 817">
              <a:extLst>
                <a:ext uri="{FF2B5EF4-FFF2-40B4-BE49-F238E27FC236}">
                  <a16:creationId xmlns:a16="http://schemas.microsoft.com/office/drawing/2014/main" id="{F058CA99-F359-4120-3D0F-F25B90C729EB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19" name="Rectangle 818">
            <a:extLst>
              <a:ext uri="{FF2B5EF4-FFF2-40B4-BE49-F238E27FC236}">
                <a16:creationId xmlns:a16="http://schemas.microsoft.com/office/drawing/2014/main" id="{F8E7C5BB-7272-CF51-6048-62645AE3EE31}"/>
              </a:ext>
            </a:extLst>
          </p:cNvPr>
          <p:cNvSpPr/>
          <p:nvPr/>
        </p:nvSpPr>
        <p:spPr>
          <a:xfrm>
            <a:off x="9167092" y="1458907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grpSp>
        <p:nvGrpSpPr>
          <p:cNvPr id="820" name="Groupe 819">
            <a:extLst>
              <a:ext uri="{FF2B5EF4-FFF2-40B4-BE49-F238E27FC236}">
                <a16:creationId xmlns:a16="http://schemas.microsoft.com/office/drawing/2014/main" id="{874264E0-518C-FBB4-A31A-241DA573DC52}"/>
              </a:ext>
            </a:extLst>
          </p:cNvPr>
          <p:cNvGrpSpPr/>
          <p:nvPr/>
        </p:nvGrpSpPr>
        <p:grpSpPr>
          <a:xfrm>
            <a:off x="9089422" y="3619296"/>
            <a:ext cx="203833" cy="236652"/>
            <a:chOff x="8332830" y="5348036"/>
            <a:chExt cx="449038" cy="521339"/>
          </a:xfrm>
        </p:grpSpPr>
        <p:sp>
          <p:nvSpPr>
            <p:cNvPr id="821" name="Rectangle 820">
              <a:extLst>
                <a:ext uri="{FF2B5EF4-FFF2-40B4-BE49-F238E27FC236}">
                  <a16:creationId xmlns:a16="http://schemas.microsoft.com/office/drawing/2014/main" id="{8700E8FE-3BCF-E961-C345-11EEF9A675E9}"/>
                </a:ext>
              </a:extLst>
            </p:cNvPr>
            <p:cNvSpPr/>
            <p:nvPr/>
          </p:nvSpPr>
          <p:spPr>
            <a:xfrm>
              <a:off x="8349161" y="5348036"/>
              <a:ext cx="432707" cy="4274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B</a:t>
              </a:r>
            </a:p>
          </p:txBody>
        </p:sp>
        <p:sp>
          <p:nvSpPr>
            <p:cNvPr id="822" name="Flèche : bas 821">
              <a:extLst>
                <a:ext uri="{FF2B5EF4-FFF2-40B4-BE49-F238E27FC236}">
                  <a16:creationId xmlns:a16="http://schemas.microsoft.com/office/drawing/2014/main" id="{4AAAAABB-A11C-3BD7-517D-0D2D227ED986}"/>
                </a:ext>
              </a:extLst>
            </p:cNvPr>
            <p:cNvSpPr/>
            <p:nvPr/>
          </p:nvSpPr>
          <p:spPr>
            <a:xfrm rot="2700000">
              <a:off x="8273337" y="5694215"/>
              <a:ext cx="234653" cy="115668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823" name="Rectangle 822">
            <a:extLst>
              <a:ext uri="{FF2B5EF4-FFF2-40B4-BE49-F238E27FC236}">
                <a16:creationId xmlns:a16="http://schemas.microsoft.com/office/drawing/2014/main" id="{4E4CA412-30DA-43FB-A33A-19DD6DE9DD22}"/>
              </a:ext>
            </a:extLst>
          </p:cNvPr>
          <p:cNvSpPr/>
          <p:nvPr/>
        </p:nvSpPr>
        <p:spPr>
          <a:xfrm>
            <a:off x="9169118" y="3861656"/>
            <a:ext cx="122835" cy="19624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138" dirty="0"/>
          </a:p>
        </p:txBody>
      </p:sp>
      <p:sp>
        <p:nvSpPr>
          <p:cNvPr id="825" name="Rectangle 824">
            <a:extLst>
              <a:ext uri="{FF2B5EF4-FFF2-40B4-BE49-F238E27FC236}">
                <a16:creationId xmlns:a16="http://schemas.microsoft.com/office/drawing/2014/main" id="{1B6B9223-F447-D2FC-977C-56FC23DF896E}"/>
              </a:ext>
            </a:extLst>
          </p:cNvPr>
          <p:cNvSpPr/>
          <p:nvPr/>
        </p:nvSpPr>
        <p:spPr>
          <a:xfrm>
            <a:off x="829167" y="546956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27" name="Rectangle 826">
            <a:extLst>
              <a:ext uri="{FF2B5EF4-FFF2-40B4-BE49-F238E27FC236}">
                <a16:creationId xmlns:a16="http://schemas.microsoft.com/office/drawing/2014/main" id="{9A404C00-1A22-1734-60BD-9D9A9555F780}"/>
              </a:ext>
            </a:extLst>
          </p:cNvPr>
          <p:cNvSpPr/>
          <p:nvPr/>
        </p:nvSpPr>
        <p:spPr>
          <a:xfrm>
            <a:off x="3163397" y="4662964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28" name="Rectangle 827">
            <a:extLst>
              <a:ext uri="{FF2B5EF4-FFF2-40B4-BE49-F238E27FC236}">
                <a16:creationId xmlns:a16="http://schemas.microsoft.com/office/drawing/2014/main" id="{BDF92E51-9A02-BD09-133B-C524B3EDFFDD}"/>
              </a:ext>
            </a:extLst>
          </p:cNvPr>
          <p:cNvSpPr/>
          <p:nvPr/>
        </p:nvSpPr>
        <p:spPr>
          <a:xfrm>
            <a:off x="6543593" y="1475191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29" name="Rectangle 828">
            <a:extLst>
              <a:ext uri="{FF2B5EF4-FFF2-40B4-BE49-F238E27FC236}">
                <a16:creationId xmlns:a16="http://schemas.microsoft.com/office/drawing/2014/main" id="{DEDA1CBE-D7B5-9555-C03F-F3556876B84D}"/>
              </a:ext>
            </a:extLst>
          </p:cNvPr>
          <p:cNvSpPr/>
          <p:nvPr/>
        </p:nvSpPr>
        <p:spPr>
          <a:xfrm>
            <a:off x="6543398" y="3066957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0" name="Rectangle 829">
            <a:extLst>
              <a:ext uri="{FF2B5EF4-FFF2-40B4-BE49-F238E27FC236}">
                <a16:creationId xmlns:a16="http://schemas.microsoft.com/office/drawing/2014/main" id="{DF6AFF80-6A61-9129-5AF3-CA6CCAC67074}"/>
              </a:ext>
            </a:extLst>
          </p:cNvPr>
          <p:cNvSpPr/>
          <p:nvPr/>
        </p:nvSpPr>
        <p:spPr>
          <a:xfrm>
            <a:off x="6543398" y="3866627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1" name="Rectangle 830">
            <a:extLst>
              <a:ext uri="{FF2B5EF4-FFF2-40B4-BE49-F238E27FC236}">
                <a16:creationId xmlns:a16="http://schemas.microsoft.com/office/drawing/2014/main" id="{B9B7BCE4-7610-DEE2-C6EA-E5E9F5843F7A}"/>
              </a:ext>
            </a:extLst>
          </p:cNvPr>
          <p:cNvSpPr/>
          <p:nvPr/>
        </p:nvSpPr>
        <p:spPr>
          <a:xfrm>
            <a:off x="6539661" y="228217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2" name="Rectangle 831">
            <a:extLst>
              <a:ext uri="{FF2B5EF4-FFF2-40B4-BE49-F238E27FC236}">
                <a16:creationId xmlns:a16="http://schemas.microsoft.com/office/drawing/2014/main" id="{9B26F69E-93D2-80C1-3010-0D692A4370DB}"/>
              </a:ext>
            </a:extLst>
          </p:cNvPr>
          <p:cNvSpPr/>
          <p:nvPr/>
        </p:nvSpPr>
        <p:spPr>
          <a:xfrm>
            <a:off x="7712630" y="1467624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3" name="Rectangle 832">
            <a:extLst>
              <a:ext uri="{FF2B5EF4-FFF2-40B4-BE49-F238E27FC236}">
                <a16:creationId xmlns:a16="http://schemas.microsoft.com/office/drawing/2014/main" id="{C6876EF3-9129-8C57-2873-1D56CE646C8F}"/>
              </a:ext>
            </a:extLst>
          </p:cNvPr>
          <p:cNvSpPr/>
          <p:nvPr/>
        </p:nvSpPr>
        <p:spPr>
          <a:xfrm>
            <a:off x="7706247" y="2276579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4" name="Rectangle 833">
            <a:extLst>
              <a:ext uri="{FF2B5EF4-FFF2-40B4-BE49-F238E27FC236}">
                <a16:creationId xmlns:a16="http://schemas.microsoft.com/office/drawing/2014/main" id="{87F8DF5E-5362-0845-1444-FCA5488628F4}"/>
              </a:ext>
            </a:extLst>
          </p:cNvPr>
          <p:cNvSpPr/>
          <p:nvPr/>
        </p:nvSpPr>
        <p:spPr>
          <a:xfrm>
            <a:off x="8761729" y="386691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36" name="Rectangle 835">
            <a:extLst>
              <a:ext uri="{FF2B5EF4-FFF2-40B4-BE49-F238E27FC236}">
                <a16:creationId xmlns:a16="http://schemas.microsoft.com/office/drawing/2014/main" id="{647DF0E5-FCD2-E36D-9EB5-476A4EA298B6}"/>
              </a:ext>
            </a:extLst>
          </p:cNvPr>
          <p:cNvSpPr/>
          <p:nvPr/>
        </p:nvSpPr>
        <p:spPr>
          <a:xfrm>
            <a:off x="5373459" y="3618381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837" name="Rectangle 836">
            <a:extLst>
              <a:ext uri="{FF2B5EF4-FFF2-40B4-BE49-F238E27FC236}">
                <a16:creationId xmlns:a16="http://schemas.microsoft.com/office/drawing/2014/main" id="{436E32F7-AB58-1D64-6C70-8EFB6F6EFA07}"/>
              </a:ext>
            </a:extLst>
          </p:cNvPr>
          <p:cNvSpPr/>
          <p:nvPr/>
        </p:nvSpPr>
        <p:spPr>
          <a:xfrm>
            <a:off x="5391974" y="5213904"/>
            <a:ext cx="294435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838" name="Rectangle 837">
            <a:extLst>
              <a:ext uri="{FF2B5EF4-FFF2-40B4-BE49-F238E27FC236}">
                <a16:creationId xmlns:a16="http://schemas.microsoft.com/office/drawing/2014/main" id="{729EAC7B-42C8-03AE-CE81-FADDE1BA6F1A}"/>
              </a:ext>
            </a:extLst>
          </p:cNvPr>
          <p:cNvSpPr/>
          <p:nvPr/>
        </p:nvSpPr>
        <p:spPr>
          <a:xfrm>
            <a:off x="5121576" y="2812914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839" name="Rectangle 838">
            <a:extLst>
              <a:ext uri="{FF2B5EF4-FFF2-40B4-BE49-F238E27FC236}">
                <a16:creationId xmlns:a16="http://schemas.microsoft.com/office/drawing/2014/main" id="{D09558BE-49A0-7C9F-F237-B31D4289C4C2}"/>
              </a:ext>
            </a:extLst>
          </p:cNvPr>
          <p:cNvSpPr/>
          <p:nvPr/>
        </p:nvSpPr>
        <p:spPr>
          <a:xfrm>
            <a:off x="5386284" y="4413603"/>
            <a:ext cx="540318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F</a:t>
            </a:r>
          </a:p>
        </p:txBody>
      </p:sp>
      <p:sp>
        <p:nvSpPr>
          <p:cNvPr id="840" name="Rectangle 839">
            <a:extLst>
              <a:ext uri="{FF2B5EF4-FFF2-40B4-BE49-F238E27FC236}">
                <a16:creationId xmlns:a16="http://schemas.microsoft.com/office/drawing/2014/main" id="{A067AC1C-1349-FC64-60C6-B1F4CE2CF666}"/>
              </a:ext>
            </a:extLst>
          </p:cNvPr>
          <p:cNvSpPr/>
          <p:nvPr/>
        </p:nvSpPr>
        <p:spPr>
          <a:xfrm>
            <a:off x="5133794" y="3614970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841" name="Rectangle 840">
            <a:extLst>
              <a:ext uri="{FF2B5EF4-FFF2-40B4-BE49-F238E27FC236}">
                <a16:creationId xmlns:a16="http://schemas.microsoft.com/office/drawing/2014/main" id="{8DE5A753-7337-4F72-3662-FF4B1BDCCAF5}"/>
              </a:ext>
            </a:extLst>
          </p:cNvPr>
          <p:cNvSpPr/>
          <p:nvPr/>
        </p:nvSpPr>
        <p:spPr>
          <a:xfrm>
            <a:off x="5746107" y="5210931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842" name="Rectangle 841">
            <a:extLst>
              <a:ext uri="{FF2B5EF4-FFF2-40B4-BE49-F238E27FC236}">
                <a16:creationId xmlns:a16="http://schemas.microsoft.com/office/drawing/2014/main" id="{7B5125D3-2600-A166-337A-3FD56FCAAE6E}"/>
              </a:ext>
            </a:extLst>
          </p:cNvPr>
          <p:cNvSpPr/>
          <p:nvPr/>
        </p:nvSpPr>
        <p:spPr>
          <a:xfrm>
            <a:off x="5121575" y="3055643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H</a:t>
            </a:r>
          </a:p>
        </p:txBody>
      </p:sp>
      <p:sp>
        <p:nvSpPr>
          <p:cNvPr id="843" name="Rectangle 842">
            <a:extLst>
              <a:ext uri="{FF2B5EF4-FFF2-40B4-BE49-F238E27FC236}">
                <a16:creationId xmlns:a16="http://schemas.microsoft.com/office/drawing/2014/main" id="{6D4F6103-AAFA-D3B8-588E-5575980674A2}"/>
              </a:ext>
            </a:extLst>
          </p:cNvPr>
          <p:cNvSpPr/>
          <p:nvPr/>
        </p:nvSpPr>
        <p:spPr>
          <a:xfrm>
            <a:off x="5730542" y="4648455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E</a:t>
            </a:r>
          </a:p>
        </p:txBody>
      </p:sp>
      <p:sp>
        <p:nvSpPr>
          <p:cNvPr id="844" name="Rectangle 843">
            <a:extLst>
              <a:ext uri="{FF2B5EF4-FFF2-40B4-BE49-F238E27FC236}">
                <a16:creationId xmlns:a16="http://schemas.microsoft.com/office/drawing/2014/main" id="{491FA00E-17F4-ADB5-DE8F-42B31E85EB70}"/>
              </a:ext>
            </a:extLst>
          </p:cNvPr>
          <p:cNvSpPr/>
          <p:nvPr/>
        </p:nvSpPr>
        <p:spPr>
          <a:xfrm>
            <a:off x="5372820" y="3068154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45" name="Rectangle 844">
            <a:extLst>
              <a:ext uri="{FF2B5EF4-FFF2-40B4-BE49-F238E27FC236}">
                <a16:creationId xmlns:a16="http://schemas.microsoft.com/office/drawing/2014/main" id="{83BC2B87-780B-7E6C-F6C6-C45C240503BC}"/>
              </a:ext>
            </a:extLst>
          </p:cNvPr>
          <p:cNvSpPr/>
          <p:nvPr/>
        </p:nvSpPr>
        <p:spPr>
          <a:xfrm>
            <a:off x="5380843" y="3869239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46" name="Rectangle 845">
            <a:extLst>
              <a:ext uri="{FF2B5EF4-FFF2-40B4-BE49-F238E27FC236}">
                <a16:creationId xmlns:a16="http://schemas.microsoft.com/office/drawing/2014/main" id="{2A8AD998-941B-39BF-DEFF-FAE68A38FF57}"/>
              </a:ext>
            </a:extLst>
          </p:cNvPr>
          <p:cNvSpPr/>
          <p:nvPr/>
        </p:nvSpPr>
        <p:spPr>
          <a:xfrm>
            <a:off x="5391734" y="4665127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47" name="Rectangle 846">
            <a:extLst>
              <a:ext uri="{FF2B5EF4-FFF2-40B4-BE49-F238E27FC236}">
                <a16:creationId xmlns:a16="http://schemas.microsoft.com/office/drawing/2014/main" id="{F5FA201E-1E45-A593-5CA8-11D113CDECF2}"/>
              </a:ext>
            </a:extLst>
          </p:cNvPr>
          <p:cNvSpPr/>
          <p:nvPr/>
        </p:nvSpPr>
        <p:spPr>
          <a:xfrm>
            <a:off x="5394842" y="546722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48" name="Rectangle 847">
            <a:extLst>
              <a:ext uri="{FF2B5EF4-FFF2-40B4-BE49-F238E27FC236}">
                <a16:creationId xmlns:a16="http://schemas.microsoft.com/office/drawing/2014/main" id="{8C8F153C-963B-5975-2335-7318BEDB8D52}"/>
              </a:ext>
            </a:extLst>
          </p:cNvPr>
          <p:cNvSpPr/>
          <p:nvPr/>
        </p:nvSpPr>
        <p:spPr>
          <a:xfrm>
            <a:off x="4559007" y="5209226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D</a:t>
            </a:r>
          </a:p>
        </p:txBody>
      </p:sp>
      <p:sp>
        <p:nvSpPr>
          <p:cNvPr id="849" name="Rectangle 848">
            <a:extLst>
              <a:ext uri="{FF2B5EF4-FFF2-40B4-BE49-F238E27FC236}">
                <a16:creationId xmlns:a16="http://schemas.microsoft.com/office/drawing/2014/main" id="{DD04DFAB-DC1F-C076-464E-DAD8D0E9A4D9}"/>
              </a:ext>
            </a:extLst>
          </p:cNvPr>
          <p:cNvSpPr/>
          <p:nvPr/>
        </p:nvSpPr>
        <p:spPr>
          <a:xfrm>
            <a:off x="3963454" y="5209226"/>
            <a:ext cx="181722" cy="44685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G</a:t>
            </a:r>
          </a:p>
        </p:txBody>
      </p:sp>
      <p:sp>
        <p:nvSpPr>
          <p:cNvPr id="850" name="Rectangle 849">
            <a:extLst>
              <a:ext uri="{FF2B5EF4-FFF2-40B4-BE49-F238E27FC236}">
                <a16:creationId xmlns:a16="http://schemas.microsoft.com/office/drawing/2014/main" id="{69808029-3966-D719-5E95-95802C22A599}"/>
              </a:ext>
            </a:extLst>
          </p:cNvPr>
          <p:cNvSpPr/>
          <p:nvPr/>
        </p:nvSpPr>
        <p:spPr>
          <a:xfrm>
            <a:off x="4204025" y="5467223"/>
            <a:ext cx="285618" cy="178813"/>
          </a:xfrm>
          <a:prstGeom prst="rect">
            <a:avLst/>
          </a:prstGeom>
          <a:noFill/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51" name="Rectangle 850">
            <a:extLst>
              <a:ext uri="{FF2B5EF4-FFF2-40B4-BE49-F238E27FC236}">
                <a16:creationId xmlns:a16="http://schemas.microsoft.com/office/drawing/2014/main" id="{1B1FE30B-7D5C-CF8B-F8A0-3010BB59C35A}"/>
              </a:ext>
            </a:extLst>
          </p:cNvPr>
          <p:cNvSpPr/>
          <p:nvPr/>
        </p:nvSpPr>
        <p:spPr>
          <a:xfrm>
            <a:off x="409525" y="1045369"/>
            <a:ext cx="1144952" cy="49327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2" name="Rectangle 851">
            <a:extLst>
              <a:ext uri="{FF2B5EF4-FFF2-40B4-BE49-F238E27FC236}">
                <a16:creationId xmlns:a16="http://schemas.microsoft.com/office/drawing/2014/main" id="{61D24A90-65B2-1A92-E019-D927DB0720A0}"/>
              </a:ext>
            </a:extLst>
          </p:cNvPr>
          <p:cNvSpPr/>
          <p:nvPr/>
        </p:nvSpPr>
        <p:spPr>
          <a:xfrm>
            <a:off x="1554089" y="1045369"/>
            <a:ext cx="2252391" cy="49327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3" name="Rectangle 852">
            <a:extLst>
              <a:ext uri="{FF2B5EF4-FFF2-40B4-BE49-F238E27FC236}">
                <a16:creationId xmlns:a16="http://schemas.microsoft.com/office/drawing/2014/main" id="{6322E1CF-5FC4-E1D0-52E3-209126F7374C}"/>
              </a:ext>
            </a:extLst>
          </p:cNvPr>
          <p:cNvSpPr/>
          <p:nvPr/>
        </p:nvSpPr>
        <p:spPr>
          <a:xfrm>
            <a:off x="3809371" y="1045368"/>
            <a:ext cx="2295463" cy="49327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4" name="Rectangle 853">
            <a:extLst>
              <a:ext uri="{FF2B5EF4-FFF2-40B4-BE49-F238E27FC236}">
                <a16:creationId xmlns:a16="http://schemas.microsoft.com/office/drawing/2014/main" id="{4FD52D58-DA1B-A040-BDBA-6F2E116B19B8}"/>
              </a:ext>
            </a:extLst>
          </p:cNvPr>
          <p:cNvSpPr/>
          <p:nvPr/>
        </p:nvSpPr>
        <p:spPr>
          <a:xfrm>
            <a:off x="6108094" y="1041624"/>
            <a:ext cx="2295463" cy="493271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6" name="Rectangle 855">
            <a:extLst>
              <a:ext uri="{FF2B5EF4-FFF2-40B4-BE49-F238E27FC236}">
                <a16:creationId xmlns:a16="http://schemas.microsoft.com/office/drawing/2014/main" id="{6EDC7057-C9A8-C607-7077-F7BC7BA74AED}"/>
              </a:ext>
            </a:extLst>
          </p:cNvPr>
          <p:cNvSpPr/>
          <p:nvPr/>
        </p:nvSpPr>
        <p:spPr>
          <a:xfrm>
            <a:off x="8403557" y="1045368"/>
            <a:ext cx="1144952" cy="234063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sp>
        <p:nvSpPr>
          <p:cNvPr id="859" name="Rectangle 858">
            <a:extLst>
              <a:ext uri="{FF2B5EF4-FFF2-40B4-BE49-F238E27FC236}">
                <a16:creationId xmlns:a16="http://schemas.microsoft.com/office/drawing/2014/main" id="{E3BA2056-7855-3257-ECB1-37921B9F9654}"/>
              </a:ext>
            </a:extLst>
          </p:cNvPr>
          <p:cNvSpPr/>
          <p:nvPr/>
        </p:nvSpPr>
        <p:spPr>
          <a:xfrm>
            <a:off x="8403557" y="3385998"/>
            <a:ext cx="1144952" cy="258834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</p:spTree>
    <p:extLst>
      <p:ext uri="{BB962C8B-B14F-4D97-AF65-F5344CB8AC3E}">
        <p14:creationId xmlns:p14="http://schemas.microsoft.com/office/powerpoint/2010/main" val="3269886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ZoneTexte 34">
            <a:extLst>
              <a:ext uri="{FF2B5EF4-FFF2-40B4-BE49-F238E27FC236}">
                <a16:creationId xmlns:a16="http://schemas.microsoft.com/office/drawing/2014/main" id="{8B099C95-EA24-22D7-498A-24178E5C8FDF}"/>
              </a:ext>
            </a:extLst>
          </p:cNvPr>
          <p:cNvSpPr txBox="1"/>
          <p:nvPr/>
        </p:nvSpPr>
        <p:spPr>
          <a:xfrm>
            <a:off x="530501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C72A3B89-0A13-39FF-19DC-BF05B3F58F3A}"/>
              </a:ext>
            </a:extLst>
          </p:cNvPr>
          <p:cNvGrpSpPr/>
          <p:nvPr/>
        </p:nvGrpSpPr>
        <p:grpSpPr>
          <a:xfrm>
            <a:off x="530502" y="1198211"/>
            <a:ext cx="832611" cy="485506"/>
            <a:chOff x="835643" y="615163"/>
            <a:chExt cx="1665283" cy="948268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5B82BAC-AFA9-0161-9991-3A8D3917B02B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E47AAF4-56BB-7BEF-FAA6-5FBB3E7C5C9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E6E9894A-46CA-9407-1167-82113952896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32B2A785-807B-8B01-F2C7-115038F64C1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550FF2FC-C2C4-945B-ED18-B317668CEB58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AFB2C328-8681-8AD1-6A34-9F652435076E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BD6345D2-CBEA-B81F-C293-7F42B825E17F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48" name="ZoneTexte 147">
            <a:extLst>
              <a:ext uri="{FF2B5EF4-FFF2-40B4-BE49-F238E27FC236}">
                <a16:creationId xmlns:a16="http://schemas.microsoft.com/office/drawing/2014/main" id="{EE522004-5033-CF79-265E-636F2334AE59}"/>
              </a:ext>
            </a:extLst>
          </p:cNvPr>
          <p:cNvSpPr txBox="1"/>
          <p:nvPr/>
        </p:nvSpPr>
        <p:spPr>
          <a:xfrm>
            <a:off x="534117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154" name="Groupe 153">
            <a:extLst>
              <a:ext uri="{FF2B5EF4-FFF2-40B4-BE49-F238E27FC236}">
                <a16:creationId xmlns:a16="http://schemas.microsoft.com/office/drawing/2014/main" id="{A31D9E71-64F7-F894-978F-A215D4C70167}"/>
              </a:ext>
            </a:extLst>
          </p:cNvPr>
          <p:cNvGrpSpPr/>
          <p:nvPr/>
        </p:nvGrpSpPr>
        <p:grpSpPr>
          <a:xfrm>
            <a:off x="534118" y="2001856"/>
            <a:ext cx="832611" cy="485506"/>
            <a:chOff x="835643" y="615163"/>
            <a:chExt cx="1665283" cy="948268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35E836F1-4727-D065-A571-2DF4EB4D565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E9756884-4C00-2545-1772-C4DFDEAA4AD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2500E834-1D25-E180-D20E-54B3D29CE0B3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3634A0C0-D890-C30E-C7D4-59618A00CBA0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AACD8CA2-287E-4E4D-8482-A9ED6068A7ED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C1A88CC4-3460-2649-BD06-C7FDEC5C36E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8BB12849-369C-FCC0-79A5-F9A17DE83D9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78" name="ZoneTexte 177">
            <a:extLst>
              <a:ext uri="{FF2B5EF4-FFF2-40B4-BE49-F238E27FC236}">
                <a16:creationId xmlns:a16="http://schemas.microsoft.com/office/drawing/2014/main" id="{7E928001-C27C-D333-31D2-C4B520D01E33}"/>
              </a:ext>
            </a:extLst>
          </p:cNvPr>
          <p:cNvSpPr txBox="1"/>
          <p:nvPr/>
        </p:nvSpPr>
        <p:spPr>
          <a:xfrm>
            <a:off x="532175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216" name="Groupe 215">
            <a:extLst>
              <a:ext uri="{FF2B5EF4-FFF2-40B4-BE49-F238E27FC236}">
                <a16:creationId xmlns:a16="http://schemas.microsoft.com/office/drawing/2014/main" id="{9CE9969C-1F75-2E57-89F0-438D8ABA6D4B}"/>
              </a:ext>
            </a:extLst>
          </p:cNvPr>
          <p:cNvGrpSpPr/>
          <p:nvPr/>
        </p:nvGrpSpPr>
        <p:grpSpPr>
          <a:xfrm>
            <a:off x="532175" y="2792234"/>
            <a:ext cx="832611" cy="485506"/>
            <a:chOff x="835643" y="615163"/>
            <a:chExt cx="1665283" cy="948268"/>
          </a:xfrm>
        </p:grpSpPr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14A06151-DF9A-8594-FF66-F1705000111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5DA83F76-E2F3-1C56-CE12-64A644C12E8E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44AC480D-73B6-0EB8-B785-D9FE039AEAF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64848760-8F02-18C5-BD05-05032C3F5184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2F09C4CA-89C6-C9EC-5291-14FF4A904C4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CFF544A9-64EC-2C7F-A569-B3686F49C1A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33DF77A3-E9EF-19C2-FCF6-98CC3EEE0C5E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297" name="ZoneTexte 296">
            <a:extLst>
              <a:ext uri="{FF2B5EF4-FFF2-40B4-BE49-F238E27FC236}">
                <a16:creationId xmlns:a16="http://schemas.microsoft.com/office/drawing/2014/main" id="{1EDAFDA1-823B-4BB9-7D38-D53E3BE3B17B}"/>
              </a:ext>
            </a:extLst>
          </p:cNvPr>
          <p:cNvSpPr txBox="1"/>
          <p:nvPr/>
        </p:nvSpPr>
        <p:spPr>
          <a:xfrm>
            <a:off x="535791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298" name="Groupe 297">
            <a:extLst>
              <a:ext uri="{FF2B5EF4-FFF2-40B4-BE49-F238E27FC236}">
                <a16:creationId xmlns:a16="http://schemas.microsoft.com/office/drawing/2014/main" id="{DBA39F24-D39D-41AE-DEFC-E4C3A25B9C45}"/>
              </a:ext>
            </a:extLst>
          </p:cNvPr>
          <p:cNvGrpSpPr/>
          <p:nvPr/>
        </p:nvGrpSpPr>
        <p:grpSpPr>
          <a:xfrm>
            <a:off x="535792" y="3595879"/>
            <a:ext cx="832611" cy="485506"/>
            <a:chOff x="835643" y="615163"/>
            <a:chExt cx="1665283" cy="948268"/>
          </a:xfrm>
        </p:grpSpPr>
        <p:sp>
          <p:nvSpPr>
            <p:cNvPr id="299" name="Rectangle 298">
              <a:extLst>
                <a:ext uri="{FF2B5EF4-FFF2-40B4-BE49-F238E27FC236}">
                  <a16:creationId xmlns:a16="http://schemas.microsoft.com/office/drawing/2014/main" id="{A6D7A73B-F8CB-816A-9CC2-D63934D842B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892221C2-422E-B7AD-AEF9-C912A4C821A6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B8D6784A-A1B7-82CB-EFAA-E7A01B3F77B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4FFD7D60-3D0E-0C9F-1CE5-F81A3B4F3021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10B411E6-82C2-A7E6-5BF7-8B0904B610DC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5" name="Rectangle 314">
              <a:extLst>
                <a:ext uri="{FF2B5EF4-FFF2-40B4-BE49-F238E27FC236}">
                  <a16:creationId xmlns:a16="http://schemas.microsoft.com/office/drawing/2014/main" id="{8C48EEE9-C6EC-8000-19D8-2D991B6F8E1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A18337A4-2E5F-2F25-81AC-7A1168CDA870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18" name="ZoneTexte 317">
            <a:extLst>
              <a:ext uri="{FF2B5EF4-FFF2-40B4-BE49-F238E27FC236}">
                <a16:creationId xmlns:a16="http://schemas.microsoft.com/office/drawing/2014/main" id="{60CEA60F-9F03-3953-AAB3-CB39822F1A7C}"/>
              </a:ext>
            </a:extLst>
          </p:cNvPr>
          <p:cNvSpPr txBox="1"/>
          <p:nvPr/>
        </p:nvSpPr>
        <p:spPr>
          <a:xfrm>
            <a:off x="553706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319" name="Groupe 318">
            <a:extLst>
              <a:ext uri="{FF2B5EF4-FFF2-40B4-BE49-F238E27FC236}">
                <a16:creationId xmlns:a16="http://schemas.microsoft.com/office/drawing/2014/main" id="{88277B43-62ED-45FA-986B-12793BF1D4C4}"/>
              </a:ext>
            </a:extLst>
          </p:cNvPr>
          <p:cNvGrpSpPr/>
          <p:nvPr/>
        </p:nvGrpSpPr>
        <p:grpSpPr>
          <a:xfrm>
            <a:off x="553707" y="4388855"/>
            <a:ext cx="832611" cy="485506"/>
            <a:chOff x="835643" y="615163"/>
            <a:chExt cx="1665283" cy="948268"/>
          </a:xfrm>
        </p:grpSpPr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95860D72-1364-94E6-5D28-385A47E4514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3ABCE43A-4462-A02D-82C6-744B90D6C64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2" name="Rectangle 321">
              <a:extLst>
                <a:ext uri="{FF2B5EF4-FFF2-40B4-BE49-F238E27FC236}">
                  <a16:creationId xmlns:a16="http://schemas.microsoft.com/office/drawing/2014/main" id="{7A18103B-92D4-5F7D-1608-765D3419C70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23" name="Rectangle 322">
              <a:extLst>
                <a:ext uri="{FF2B5EF4-FFF2-40B4-BE49-F238E27FC236}">
                  <a16:creationId xmlns:a16="http://schemas.microsoft.com/office/drawing/2014/main" id="{6AA687A3-CE25-D733-67E2-438AE014BAF3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4" name="Rectangle 323">
              <a:extLst>
                <a:ext uri="{FF2B5EF4-FFF2-40B4-BE49-F238E27FC236}">
                  <a16:creationId xmlns:a16="http://schemas.microsoft.com/office/drawing/2014/main" id="{6A1EA888-5E81-4668-687E-3C50EEE0F72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5" name="Rectangle 324">
              <a:extLst>
                <a:ext uri="{FF2B5EF4-FFF2-40B4-BE49-F238E27FC236}">
                  <a16:creationId xmlns:a16="http://schemas.microsoft.com/office/drawing/2014/main" id="{4F80D575-1F3A-23D4-C161-3E1ADF6B765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6" name="Rectangle 325">
              <a:extLst>
                <a:ext uri="{FF2B5EF4-FFF2-40B4-BE49-F238E27FC236}">
                  <a16:creationId xmlns:a16="http://schemas.microsoft.com/office/drawing/2014/main" id="{81BECBBA-B4E7-4A5B-34F0-CE16865FFB9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28" name="ZoneTexte 327">
            <a:extLst>
              <a:ext uri="{FF2B5EF4-FFF2-40B4-BE49-F238E27FC236}">
                <a16:creationId xmlns:a16="http://schemas.microsoft.com/office/drawing/2014/main" id="{A3E8E5E2-EE31-F3A5-CF41-D948E143E527}"/>
              </a:ext>
            </a:extLst>
          </p:cNvPr>
          <p:cNvSpPr txBox="1"/>
          <p:nvPr/>
        </p:nvSpPr>
        <p:spPr>
          <a:xfrm>
            <a:off x="557322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329" name="Groupe 328">
            <a:extLst>
              <a:ext uri="{FF2B5EF4-FFF2-40B4-BE49-F238E27FC236}">
                <a16:creationId xmlns:a16="http://schemas.microsoft.com/office/drawing/2014/main" id="{19A3EEE2-93B7-6B03-788E-270CC87F3807}"/>
              </a:ext>
            </a:extLst>
          </p:cNvPr>
          <p:cNvGrpSpPr/>
          <p:nvPr/>
        </p:nvGrpSpPr>
        <p:grpSpPr>
          <a:xfrm>
            <a:off x="557323" y="5192500"/>
            <a:ext cx="832611" cy="485506"/>
            <a:chOff x="835643" y="615163"/>
            <a:chExt cx="1665283" cy="948268"/>
          </a:xfrm>
        </p:grpSpPr>
        <p:sp>
          <p:nvSpPr>
            <p:cNvPr id="330" name="Rectangle 329">
              <a:extLst>
                <a:ext uri="{FF2B5EF4-FFF2-40B4-BE49-F238E27FC236}">
                  <a16:creationId xmlns:a16="http://schemas.microsoft.com/office/drawing/2014/main" id="{A2EFFDE1-69E3-8D7D-3160-5E9A59018BAB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31" name="Rectangle 330">
              <a:extLst>
                <a:ext uri="{FF2B5EF4-FFF2-40B4-BE49-F238E27FC236}">
                  <a16:creationId xmlns:a16="http://schemas.microsoft.com/office/drawing/2014/main" id="{D41ADDB3-AC62-95BF-2A74-CDF3E85052A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2" name="Rectangle 331">
              <a:extLst>
                <a:ext uri="{FF2B5EF4-FFF2-40B4-BE49-F238E27FC236}">
                  <a16:creationId xmlns:a16="http://schemas.microsoft.com/office/drawing/2014/main" id="{667B1480-F2C0-A0A2-AF4E-FB256C9FD20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33" name="Rectangle 332">
              <a:extLst>
                <a:ext uri="{FF2B5EF4-FFF2-40B4-BE49-F238E27FC236}">
                  <a16:creationId xmlns:a16="http://schemas.microsoft.com/office/drawing/2014/main" id="{61999A95-6BE1-2DFE-93C5-57DD8D5035E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4" name="Rectangle 333">
              <a:extLst>
                <a:ext uri="{FF2B5EF4-FFF2-40B4-BE49-F238E27FC236}">
                  <a16:creationId xmlns:a16="http://schemas.microsoft.com/office/drawing/2014/main" id="{E4F3CF21-C0BD-A2AD-D918-C5F90A5BB17A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09A7E247-00BB-2C2F-CE71-F00EAE5F99B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6" name="Rectangle 335">
              <a:extLst>
                <a:ext uri="{FF2B5EF4-FFF2-40B4-BE49-F238E27FC236}">
                  <a16:creationId xmlns:a16="http://schemas.microsoft.com/office/drawing/2014/main" id="{47C190EA-3AD9-1F1F-2941-AF9D4B63B51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49" name="ZoneTexte 348">
            <a:extLst>
              <a:ext uri="{FF2B5EF4-FFF2-40B4-BE49-F238E27FC236}">
                <a16:creationId xmlns:a16="http://schemas.microsoft.com/office/drawing/2014/main" id="{2DC3C73F-06EF-8F62-C44F-6A689EAF53E5}"/>
              </a:ext>
            </a:extLst>
          </p:cNvPr>
          <p:cNvSpPr txBox="1"/>
          <p:nvPr/>
        </p:nvSpPr>
        <p:spPr>
          <a:xfrm>
            <a:off x="1699016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353" name="Groupe 352">
            <a:extLst>
              <a:ext uri="{FF2B5EF4-FFF2-40B4-BE49-F238E27FC236}">
                <a16:creationId xmlns:a16="http://schemas.microsoft.com/office/drawing/2014/main" id="{FE8C15F2-1EF1-85B3-80D4-7199DEF9BA92}"/>
              </a:ext>
            </a:extLst>
          </p:cNvPr>
          <p:cNvGrpSpPr/>
          <p:nvPr/>
        </p:nvGrpSpPr>
        <p:grpSpPr>
          <a:xfrm>
            <a:off x="1699017" y="1198211"/>
            <a:ext cx="832611" cy="485506"/>
            <a:chOff x="835643" y="615163"/>
            <a:chExt cx="1665283" cy="948268"/>
          </a:xfrm>
        </p:grpSpPr>
        <p:sp>
          <p:nvSpPr>
            <p:cNvPr id="354" name="Rectangle 353">
              <a:extLst>
                <a:ext uri="{FF2B5EF4-FFF2-40B4-BE49-F238E27FC236}">
                  <a16:creationId xmlns:a16="http://schemas.microsoft.com/office/drawing/2014/main" id="{EF92E412-2077-2D36-E410-CAEA2C6B975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55" name="Rectangle 354">
              <a:extLst>
                <a:ext uri="{FF2B5EF4-FFF2-40B4-BE49-F238E27FC236}">
                  <a16:creationId xmlns:a16="http://schemas.microsoft.com/office/drawing/2014/main" id="{02A4F776-75CC-47BD-7AF1-868A6FABA827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6" name="Rectangle 355">
              <a:extLst>
                <a:ext uri="{FF2B5EF4-FFF2-40B4-BE49-F238E27FC236}">
                  <a16:creationId xmlns:a16="http://schemas.microsoft.com/office/drawing/2014/main" id="{135E5B6F-F27B-026D-5271-17E1348C18D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57" name="Rectangle 356">
              <a:extLst>
                <a:ext uri="{FF2B5EF4-FFF2-40B4-BE49-F238E27FC236}">
                  <a16:creationId xmlns:a16="http://schemas.microsoft.com/office/drawing/2014/main" id="{17E523FB-8DC9-1C98-3EC5-D80ABB58F33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8" name="Rectangle 357">
              <a:extLst>
                <a:ext uri="{FF2B5EF4-FFF2-40B4-BE49-F238E27FC236}">
                  <a16:creationId xmlns:a16="http://schemas.microsoft.com/office/drawing/2014/main" id="{5F0110BC-AF42-813B-0690-F35CD1D46CB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59" name="Rectangle 358">
              <a:extLst>
                <a:ext uri="{FF2B5EF4-FFF2-40B4-BE49-F238E27FC236}">
                  <a16:creationId xmlns:a16="http://schemas.microsoft.com/office/drawing/2014/main" id="{894D1CB3-1893-83C7-F4BB-41FF83E9200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0" name="Rectangle 359">
              <a:extLst>
                <a:ext uri="{FF2B5EF4-FFF2-40B4-BE49-F238E27FC236}">
                  <a16:creationId xmlns:a16="http://schemas.microsoft.com/office/drawing/2014/main" id="{84DF844A-0D5E-CB73-ED53-0A60A88CDD2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62" name="ZoneTexte 361">
            <a:extLst>
              <a:ext uri="{FF2B5EF4-FFF2-40B4-BE49-F238E27FC236}">
                <a16:creationId xmlns:a16="http://schemas.microsoft.com/office/drawing/2014/main" id="{C8DACAFF-39DD-276B-F449-8C1DC6F761F8}"/>
              </a:ext>
            </a:extLst>
          </p:cNvPr>
          <p:cNvSpPr txBox="1"/>
          <p:nvPr/>
        </p:nvSpPr>
        <p:spPr>
          <a:xfrm>
            <a:off x="1702633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363" name="Groupe 362">
            <a:extLst>
              <a:ext uri="{FF2B5EF4-FFF2-40B4-BE49-F238E27FC236}">
                <a16:creationId xmlns:a16="http://schemas.microsoft.com/office/drawing/2014/main" id="{639B27FB-10CF-49B0-F3A4-D4F124687606}"/>
              </a:ext>
            </a:extLst>
          </p:cNvPr>
          <p:cNvGrpSpPr/>
          <p:nvPr/>
        </p:nvGrpSpPr>
        <p:grpSpPr>
          <a:xfrm>
            <a:off x="1702634" y="2001856"/>
            <a:ext cx="832611" cy="485506"/>
            <a:chOff x="835643" y="615163"/>
            <a:chExt cx="1665283" cy="948268"/>
          </a:xfrm>
        </p:grpSpPr>
        <p:sp>
          <p:nvSpPr>
            <p:cNvPr id="364" name="Rectangle 363">
              <a:extLst>
                <a:ext uri="{FF2B5EF4-FFF2-40B4-BE49-F238E27FC236}">
                  <a16:creationId xmlns:a16="http://schemas.microsoft.com/office/drawing/2014/main" id="{3E6BE195-DD33-DBCA-11CC-EFC537A0E77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65" name="Rectangle 364">
              <a:extLst>
                <a:ext uri="{FF2B5EF4-FFF2-40B4-BE49-F238E27FC236}">
                  <a16:creationId xmlns:a16="http://schemas.microsoft.com/office/drawing/2014/main" id="{E4814200-5412-94DF-7A32-364FD7A69B1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6" name="Rectangle 365">
              <a:extLst>
                <a:ext uri="{FF2B5EF4-FFF2-40B4-BE49-F238E27FC236}">
                  <a16:creationId xmlns:a16="http://schemas.microsoft.com/office/drawing/2014/main" id="{BD46E243-0E27-C331-6EA3-5561F1DCB35D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67" name="Rectangle 366">
              <a:extLst>
                <a:ext uri="{FF2B5EF4-FFF2-40B4-BE49-F238E27FC236}">
                  <a16:creationId xmlns:a16="http://schemas.microsoft.com/office/drawing/2014/main" id="{F64C3921-CB8D-6631-8437-8ADE796AF7B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A68243BE-8C82-A2CA-37B9-FC04B710F3E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69" name="Rectangle 368">
              <a:extLst>
                <a:ext uri="{FF2B5EF4-FFF2-40B4-BE49-F238E27FC236}">
                  <a16:creationId xmlns:a16="http://schemas.microsoft.com/office/drawing/2014/main" id="{B13C323E-BC09-3E77-9E12-8D0C24EEF82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0" name="Rectangle 369">
              <a:extLst>
                <a:ext uri="{FF2B5EF4-FFF2-40B4-BE49-F238E27FC236}">
                  <a16:creationId xmlns:a16="http://schemas.microsoft.com/office/drawing/2014/main" id="{1BEE5AEF-0D5F-5305-ACF8-3172C3338F6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71" name="ZoneTexte 370">
            <a:extLst>
              <a:ext uri="{FF2B5EF4-FFF2-40B4-BE49-F238E27FC236}">
                <a16:creationId xmlns:a16="http://schemas.microsoft.com/office/drawing/2014/main" id="{6507B59C-4724-87D7-5924-F0625EE4CEF5}"/>
              </a:ext>
            </a:extLst>
          </p:cNvPr>
          <p:cNvSpPr txBox="1"/>
          <p:nvPr/>
        </p:nvSpPr>
        <p:spPr>
          <a:xfrm>
            <a:off x="1700690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372" name="Groupe 371">
            <a:extLst>
              <a:ext uri="{FF2B5EF4-FFF2-40B4-BE49-F238E27FC236}">
                <a16:creationId xmlns:a16="http://schemas.microsoft.com/office/drawing/2014/main" id="{3B0A5A1B-86D5-B515-EA05-9A869A8A246D}"/>
              </a:ext>
            </a:extLst>
          </p:cNvPr>
          <p:cNvGrpSpPr/>
          <p:nvPr/>
        </p:nvGrpSpPr>
        <p:grpSpPr>
          <a:xfrm>
            <a:off x="1700691" y="2792234"/>
            <a:ext cx="832611" cy="485506"/>
            <a:chOff x="835643" y="615163"/>
            <a:chExt cx="1665283" cy="948268"/>
          </a:xfrm>
        </p:grpSpPr>
        <p:sp>
          <p:nvSpPr>
            <p:cNvPr id="373" name="Rectangle 372">
              <a:extLst>
                <a:ext uri="{FF2B5EF4-FFF2-40B4-BE49-F238E27FC236}">
                  <a16:creationId xmlns:a16="http://schemas.microsoft.com/office/drawing/2014/main" id="{E1F272BE-17D6-7955-63B5-E17D9BBD1B45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id="{A0B12039-64FC-AAD3-F881-AD23F7899B2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5" name="Rectangle 374">
              <a:extLst>
                <a:ext uri="{FF2B5EF4-FFF2-40B4-BE49-F238E27FC236}">
                  <a16:creationId xmlns:a16="http://schemas.microsoft.com/office/drawing/2014/main" id="{0996C6B7-0BEE-794E-993D-19ABCDD6AC6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76" name="Rectangle 375">
              <a:extLst>
                <a:ext uri="{FF2B5EF4-FFF2-40B4-BE49-F238E27FC236}">
                  <a16:creationId xmlns:a16="http://schemas.microsoft.com/office/drawing/2014/main" id="{67054A54-66FE-8FDC-7150-D250243CFE7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7" name="Rectangle 376">
              <a:extLst>
                <a:ext uri="{FF2B5EF4-FFF2-40B4-BE49-F238E27FC236}">
                  <a16:creationId xmlns:a16="http://schemas.microsoft.com/office/drawing/2014/main" id="{C1E8E364-9B4A-BF6B-2397-B3DFC2412E50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8" name="Rectangle 377">
              <a:extLst>
                <a:ext uri="{FF2B5EF4-FFF2-40B4-BE49-F238E27FC236}">
                  <a16:creationId xmlns:a16="http://schemas.microsoft.com/office/drawing/2014/main" id="{335A0B10-5F60-B404-3639-E775107738DE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79" name="Rectangle 378">
              <a:extLst>
                <a:ext uri="{FF2B5EF4-FFF2-40B4-BE49-F238E27FC236}">
                  <a16:creationId xmlns:a16="http://schemas.microsoft.com/office/drawing/2014/main" id="{BBE13EA5-3549-5240-E9E8-609AE69743C9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80" name="ZoneTexte 379">
            <a:extLst>
              <a:ext uri="{FF2B5EF4-FFF2-40B4-BE49-F238E27FC236}">
                <a16:creationId xmlns:a16="http://schemas.microsoft.com/office/drawing/2014/main" id="{6187DF63-A6B2-88FD-B879-7910793AD432}"/>
              </a:ext>
            </a:extLst>
          </p:cNvPr>
          <p:cNvSpPr txBox="1"/>
          <p:nvPr/>
        </p:nvSpPr>
        <p:spPr>
          <a:xfrm>
            <a:off x="1704307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381" name="Groupe 380">
            <a:extLst>
              <a:ext uri="{FF2B5EF4-FFF2-40B4-BE49-F238E27FC236}">
                <a16:creationId xmlns:a16="http://schemas.microsoft.com/office/drawing/2014/main" id="{AF79F66A-9F04-2CA5-5B59-744B7FCF12FA}"/>
              </a:ext>
            </a:extLst>
          </p:cNvPr>
          <p:cNvGrpSpPr/>
          <p:nvPr/>
        </p:nvGrpSpPr>
        <p:grpSpPr>
          <a:xfrm>
            <a:off x="1704307" y="3595879"/>
            <a:ext cx="832611" cy="485506"/>
            <a:chOff x="835643" y="615163"/>
            <a:chExt cx="1665283" cy="948268"/>
          </a:xfrm>
        </p:grpSpPr>
        <p:sp>
          <p:nvSpPr>
            <p:cNvPr id="382" name="Rectangle 381">
              <a:extLst>
                <a:ext uri="{FF2B5EF4-FFF2-40B4-BE49-F238E27FC236}">
                  <a16:creationId xmlns:a16="http://schemas.microsoft.com/office/drawing/2014/main" id="{CA272B29-AE1C-67F5-8ACA-5F21C4EE821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83" name="Rectangle 382">
              <a:extLst>
                <a:ext uri="{FF2B5EF4-FFF2-40B4-BE49-F238E27FC236}">
                  <a16:creationId xmlns:a16="http://schemas.microsoft.com/office/drawing/2014/main" id="{5D71BC5F-109B-A8A3-DE43-29955738FE1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4" name="Rectangle 383">
              <a:extLst>
                <a:ext uri="{FF2B5EF4-FFF2-40B4-BE49-F238E27FC236}">
                  <a16:creationId xmlns:a16="http://schemas.microsoft.com/office/drawing/2014/main" id="{18E1B44C-EDBC-E7B0-388E-57B9AE690ED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85" name="Rectangle 384">
              <a:extLst>
                <a:ext uri="{FF2B5EF4-FFF2-40B4-BE49-F238E27FC236}">
                  <a16:creationId xmlns:a16="http://schemas.microsoft.com/office/drawing/2014/main" id="{618ED6B5-98B7-40C4-C9C6-EE15ECA248BD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6" name="Rectangle 385">
              <a:extLst>
                <a:ext uri="{FF2B5EF4-FFF2-40B4-BE49-F238E27FC236}">
                  <a16:creationId xmlns:a16="http://schemas.microsoft.com/office/drawing/2014/main" id="{44E29E39-1C6B-79DC-C1DF-44267CA143C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7" name="Rectangle 386">
              <a:extLst>
                <a:ext uri="{FF2B5EF4-FFF2-40B4-BE49-F238E27FC236}">
                  <a16:creationId xmlns:a16="http://schemas.microsoft.com/office/drawing/2014/main" id="{1F5C2607-B069-5E49-21F3-890365D70E3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6BF3E223-BAEB-1EFE-EF99-8834403C3BA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89" name="ZoneTexte 388">
            <a:extLst>
              <a:ext uri="{FF2B5EF4-FFF2-40B4-BE49-F238E27FC236}">
                <a16:creationId xmlns:a16="http://schemas.microsoft.com/office/drawing/2014/main" id="{632B86C7-5584-B93C-6D30-3DD9E87C6589}"/>
              </a:ext>
            </a:extLst>
          </p:cNvPr>
          <p:cNvSpPr txBox="1"/>
          <p:nvPr/>
        </p:nvSpPr>
        <p:spPr>
          <a:xfrm>
            <a:off x="1722221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390" name="Groupe 389">
            <a:extLst>
              <a:ext uri="{FF2B5EF4-FFF2-40B4-BE49-F238E27FC236}">
                <a16:creationId xmlns:a16="http://schemas.microsoft.com/office/drawing/2014/main" id="{A361D26B-D89D-87B8-F427-6AC810A02652}"/>
              </a:ext>
            </a:extLst>
          </p:cNvPr>
          <p:cNvGrpSpPr/>
          <p:nvPr/>
        </p:nvGrpSpPr>
        <p:grpSpPr>
          <a:xfrm>
            <a:off x="1722222" y="4388855"/>
            <a:ext cx="832611" cy="485506"/>
            <a:chOff x="835643" y="615163"/>
            <a:chExt cx="1665283" cy="948268"/>
          </a:xfrm>
        </p:grpSpPr>
        <p:sp>
          <p:nvSpPr>
            <p:cNvPr id="391" name="Rectangle 390">
              <a:extLst>
                <a:ext uri="{FF2B5EF4-FFF2-40B4-BE49-F238E27FC236}">
                  <a16:creationId xmlns:a16="http://schemas.microsoft.com/office/drawing/2014/main" id="{2E3CB7CC-6302-774C-108A-471E7D581BB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392" name="Rectangle 391">
              <a:extLst>
                <a:ext uri="{FF2B5EF4-FFF2-40B4-BE49-F238E27FC236}">
                  <a16:creationId xmlns:a16="http://schemas.microsoft.com/office/drawing/2014/main" id="{001DF363-8500-67C9-7FBC-B1D992BC2872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3" name="Rectangle 392">
              <a:extLst>
                <a:ext uri="{FF2B5EF4-FFF2-40B4-BE49-F238E27FC236}">
                  <a16:creationId xmlns:a16="http://schemas.microsoft.com/office/drawing/2014/main" id="{05509D6E-6D11-5709-ADE0-4A1610CDC837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94" name="Rectangle 393">
              <a:extLst>
                <a:ext uri="{FF2B5EF4-FFF2-40B4-BE49-F238E27FC236}">
                  <a16:creationId xmlns:a16="http://schemas.microsoft.com/office/drawing/2014/main" id="{A75A0E7E-202B-3C5B-A3EF-747C56041E7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91BE76CE-EEB7-59AF-F98E-68C36F9D3F8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6" name="Rectangle 395">
              <a:extLst>
                <a:ext uri="{FF2B5EF4-FFF2-40B4-BE49-F238E27FC236}">
                  <a16:creationId xmlns:a16="http://schemas.microsoft.com/office/drawing/2014/main" id="{E5A1B19E-AF21-6DD8-9C4E-67CB94BDA0E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97" name="Rectangle 396">
              <a:extLst>
                <a:ext uri="{FF2B5EF4-FFF2-40B4-BE49-F238E27FC236}">
                  <a16:creationId xmlns:a16="http://schemas.microsoft.com/office/drawing/2014/main" id="{41ED23DA-91B8-DA67-3612-56EB93D95A7B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98" name="ZoneTexte 397">
            <a:extLst>
              <a:ext uri="{FF2B5EF4-FFF2-40B4-BE49-F238E27FC236}">
                <a16:creationId xmlns:a16="http://schemas.microsoft.com/office/drawing/2014/main" id="{67A52561-8588-6A21-EF88-B203C94548B4}"/>
              </a:ext>
            </a:extLst>
          </p:cNvPr>
          <p:cNvSpPr txBox="1"/>
          <p:nvPr/>
        </p:nvSpPr>
        <p:spPr>
          <a:xfrm>
            <a:off x="1725838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399" name="Groupe 398">
            <a:extLst>
              <a:ext uri="{FF2B5EF4-FFF2-40B4-BE49-F238E27FC236}">
                <a16:creationId xmlns:a16="http://schemas.microsoft.com/office/drawing/2014/main" id="{A6805F9D-0846-4FF9-4206-6F5AA23308BA}"/>
              </a:ext>
            </a:extLst>
          </p:cNvPr>
          <p:cNvGrpSpPr/>
          <p:nvPr/>
        </p:nvGrpSpPr>
        <p:grpSpPr>
          <a:xfrm>
            <a:off x="1725839" y="5192500"/>
            <a:ext cx="832611" cy="485506"/>
            <a:chOff x="835643" y="615163"/>
            <a:chExt cx="1665283" cy="948268"/>
          </a:xfrm>
        </p:grpSpPr>
        <p:sp>
          <p:nvSpPr>
            <p:cNvPr id="400" name="Rectangle 399">
              <a:extLst>
                <a:ext uri="{FF2B5EF4-FFF2-40B4-BE49-F238E27FC236}">
                  <a16:creationId xmlns:a16="http://schemas.microsoft.com/office/drawing/2014/main" id="{03FD101D-D8BC-6241-0C41-E7812125787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01" name="Rectangle 400">
              <a:extLst>
                <a:ext uri="{FF2B5EF4-FFF2-40B4-BE49-F238E27FC236}">
                  <a16:creationId xmlns:a16="http://schemas.microsoft.com/office/drawing/2014/main" id="{E6179B24-49B7-8682-4E36-48F34D563CB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AE32C4B6-21D8-8C4C-7416-23E82445A4A9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03" name="Rectangle 402">
              <a:extLst>
                <a:ext uri="{FF2B5EF4-FFF2-40B4-BE49-F238E27FC236}">
                  <a16:creationId xmlns:a16="http://schemas.microsoft.com/office/drawing/2014/main" id="{4E64CA1E-0866-963D-090B-D2454EC6895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4" name="Rectangle 403">
              <a:extLst>
                <a:ext uri="{FF2B5EF4-FFF2-40B4-BE49-F238E27FC236}">
                  <a16:creationId xmlns:a16="http://schemas.microsoft.com/office/drawing/2014/main" id="{8DA46650-E6F9-6A9E-A139-8E7BC39AB41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5" name="Rectangle 404">
              <a:extLst>
                <a:ext uri="{FF2B5EF4-FFF2-40B4-BE49-F238E27FC236}">
                  <a16:creationId xmlns:a16="http://schemas.microsoft.com/office/drawing/2014/main" id="{86B41851-6035-9D46-6BBB-5B08ACFF565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06" name="Rectangle 405">
              <a:extLst>
                <a:ext uri="{FF2B5EF4-FFF2-40B4-BE49-F238E27FC236}">
                  <a16:creationId xmlns:a16="http://schemas.microsoft.com/office/drawing/2014/main" id="{97652666-32EB-5D46-1AA5-E501098C90F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6324FABE-EDE6-88E8-FF22-482458CE4852}"/>
              </a:ext>
            </a:extLst>
          </p:cNvPr>
          <p:cNvSpPr txBox="1"/>
          <p:nvPr/>
        </p:nvSpPr>
        <p:spPr>
          <a:xfrm>
            <a:off x="2866695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ACB567AA-27AF-972D-F3EC-8F525A594242}"/>
              </a:ext>
            </a:extLst>
          </p:cNvPr>
          <p:cNvGrpSpPr/>
          <p:nvPr/>
        </p:nvGrpSpPr>
        <p:grpSpPr>
          <a:xfrm>
            <a:off x="2866696" y="1198211"/>
            <a:ext cx="832611" cy="485506"/>
            <a:chOff x="835643" y="615163"/>
            <a:chExt cx="1665283" cy="94826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B2951F2-084A-3363-9C43-BEA898F83E4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DDE08C8-5D1B-266D-00AB-5AA3638CDAE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68A7E9A-2277-4B5C-9628-23E357B871E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357BD93-1CC1-A336-A287-5229B98A0722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8B5D7BA-6D7A-EE8E-DF4B-78EC19F4D0A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6E7FD3-5221-CF68-1D2E-A2DFA3969396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D8E754B-944A-6F51-13DC-0CBBE6C7C34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4" name="ZoneTexte 33">
            <a:extLst>
              <a:ext uri="{FF2B5EF4-FFF2-40B4-BE49-F238E27FC236}">
                <a16:creationId xmlns:a16="http://schemas.microsoft.com/office/drawing/2014/main" id="{5D957778-35E0-B643-37AE-1796069F9813}"/>
              </a:ext>
            </a:extLst>
          </p:cNvPr>
          <p:cNvSpPr txBox="1"/>
          <p:nvPr/>
        </p:nvSpPr>
        <p:spPr>
          <a:xfrm>
            <a:off x="2870311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117" name="Groupe 116">
            <a:extLst>
              <a:ext uri="{FF2B5EF4-FFF2-40B4-BE49-F238E27FC236}">
                <a16:creationId xmlns:a16="http://schemas.microsoft.com/office/drawing/2014/main" id="{06DBB8A8-0F2A-1319-E755-B841848E27FF}"/>
              </a:ext>
            </a:extLst>
          </p:cNvPr>
          <p:cNvGrpSpPr/>
          <p:nvPr/>
        </p:nvGrpSpPr>
        <p:grpSpPr>
          <a:xfrm>
            <a:off x="2870312" y="2001856"/>
            <a:ext cx="832611" cy="485506"/>
            <a:chOff x="835643" y="615163"/>
            <a:chExt cx="1665283" cy="948268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D95DB6A5-0605-BE54-0DF6-E54B954F7A7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7B4B5F2C-A7E3-98D2-C3BB-44498AE6DBD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B70A46C7-A380-EFC2-6D22-AABD65D393A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56389AD-87C0-13AA-A250-4D7708D0F4C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B9C9C64D-9025-B7B5-1474-6BCFF6CD93F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8CBEC2C9-1135-1E63-FB6A-556A2AD23845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C13ED0C5-36B8-C1C6-ACB6-9B38F77AC26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35" name="ZoneTexte 134">
            <a:extLst>
              <a:ext uri="{FF2B5EF4-FFF2-40B4-BE49-F238E27FC236}">
                <a16:creationId xmlns:a16="http://schemas.microsoft.com/office/drawing/2014/main" id="{D3C66E2F-FED5-63E6-80D1-DD13E42F794A}"/>
              </a:ext>
            </a:extLst>
          </p:cNvPr>
          <p:cNvSpPr txBox="1"/>
          <p:nvPr/>
        </p:nvSpPr>
        <p:spPr>
          <a:xfrm>
            <a:off x="2868369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137" name="Groupe 136">
            <a:extLst>
              <a:ext uri="{FF2B5EF4-FFF2-40B4-BE49-F238E27FC236}">
                <a16:creationId xmlns:a16="http://schemas.microsoft.com/office/drawing/2014/main" id="{518AF307-4030-2395-9DB4-5CDF73E52869}"/>
              </a:ext>
            </a:extLst>
          </p:cNvPr>
          <p:cNvGrpSpPr/>
          <p:nvPr/>
        </p:nvGrpSpPr>
        <p:grpSpPr>
          <a:xfrm>
            <a:off x="2868370" y="2792234"/>
            <a:ext cx="832611" cy="485506"/>
            <a:chOff x="835643" y="615163"/>
            <a:chExt cx="1665283" cy="948268"/>
          </a:xfrm>
        </p:grpSpPr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A9685D4C-94DC-4372-A160-D9C855430D7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4361F814-99C8-4BB3-B86A-3A3D057AAF97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57FD416E-8267-174C-E7B2-6063C00B9B6C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87A2EBCE-042E-8DDD-D1A8-DEA589352F17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2EDB3381-BEB2-2E3D-E45B-363B04137FF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D96560ED-7E7F-F6A8-7497-4639C27BD65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D23A27FD-01E2-B40C-8821-BB4BDAFBCFE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83" name="ZoneTexte 182">
            <a:extLst>
              <a:ext uri="{FF2B5EF4-FFF2-40B4-BE49-F238E27FC236}">
                <a16:creationId xmlns:a16="http://schemas.microsoft.com/office/drawing/2014/main" id="{F71DDAA0-5249-959C-4221-B8D8C4CA56AC}"/>
              </a:ext>
            </a:extLst>
          </p:cNvPr>
          <p:cNvSpPr txBox="1"/>
          <p:nvPr/>
        </p:nvSpPr>
        <p:spPr>
          <a:xfrm>
            <a:off x="2871985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184" name="Groupe 183">
            <a:extLst>
              <a:ext uri="{FF2B5EF4-FFF2-40B4-BE49-F238E27FC236}">
                <a16:creationId xmlns:a16="http://schemas.microsoft.com/office/drawing/2014/main" id="{A4CF9F5A-504E-B4EE-D171-38503F7F208E}"/>
              </a:ext>
            </a:extLst>
          </p:cNvPr>
          <p:cNvGrpSpPr/>
          <p:nvPr/>
        </p:nvGrpSpPr>
        <p:grpSpPr>
          <a:xfrm>
            <a:off x="2871986" y="3595879"/>
            <a:ext cx="832611" cy="485506"/>
            <a:chOff x="835643" y="615163"/>
            <a:chExt cx="1665283" cy="948268"/>
          </a:xfrm>
        </p:grpSpPr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7CDBFD72-9DEC-3D4A-DC71-6742B322D426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670A0263-0129-656F-E93E-51FB49C8726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E7DEBA5F-AD55-2FC1-7304-91B582BB90F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AA5AA9FC-5437-60D4-7EC1-22080109406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C431DAB8-183E-E1ED-4524-C57E7A61421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290F4613-52A1-4C8F-3736-DC2D387F2054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27" name="Rectangle 326">
              <a:extLst>
                <a:ext uri="{FF2B5EF4-FFF2-40B4-BE49-F238E27FC236}">
                  <a16:creationId xmlns:a16="http://schemas.microsoft.com/office/drawing/2014/main" id="{DD7FAF5C-CB57-92FD-43C6-7963D9BD218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40" name="ZoneTexte 339">
            <a:extLst>
              <a:ext uri="{FF2B5EF4-FFF2-40B4-BE49-F238E27FC236}">
                <a16:creationId xmlns:a16="http://schemas.microsoft.com/office/drawing/2014/main" id="{102C4B69-41F2-FD80-2B8B-10F2AB956F1F}"/>
              </a:ext>
            </a:extLst>
          </p:cNvPr>
          <p:cNvSpPr txBox="1"/>
          <p:nvPr/>
        </p:nvSpPr>
        <p:spPr>
          <a:xfrm>
            <a:off x="2889900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341" name="Groupe 340">
            <a:extLst>
              <a:ext uri="{FF2B5EF4-FFF2-40B4-BE49-F238E27FC236}">
                <a16:creationId xmlns:a16="http://schemas.microsoft.com/office/drawing/2014/main" id="{9DB88B7A-B8C6-69E6-7CB0-A4E267CF0EB6}"/>
              </a:ext>
            </a:extLst>
          </p:cNvPr>
          <p:cNvGrpSpPr/>
          <p:nvPr/>
        </p:nvGrpSpPr>
        <p:grpSpPr>
          <a:xfrm>
            <a:off x="2889901" y="4388855"/>
            <a:ext cx="832611" cy="485506"/>
            <a:chOff x="835643" y="615163"/>
            <a:chExt cx="1665283" cy="948268"/>
          </a:xfrm>
        </p:grpSpPr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8C19BF8D-5735-AFD7-44BB-823CCF4B96C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17" name="Rectangle 416">
              <a:extLst>
                <a:ext uri="{FF2B5EF4-FFF2-40B4-BE49-F238E27FC236}">
                  <a16:creationId xmlns:a16="http://schemas.microsoft.com/office/drawing/2014/main" id="{7EBD1C46-32C0-B87D-F591-571187ECAAD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18" name="Rectangle 417">
              <a:extLst>
                <a:ext uri="{FF2B5EF4-FFF2-40B4-BE49-F238E27FC236}">
                  <a16:creationId xmlns:a16="http://schemas.microsoft.com/office/drawing/2014/main" id="{87B233B9-9F70-6F64-481B-645E664DC9E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19" name="Rectangle 418">
              <a:extLst>
                <a:ext uri="{FF2B5EF4-FFF2-40B4-BE49-F238E27FC236}">
                  <a16:creationId xmlns:a16="http://schemas.microsoft.com/office/drawing/2014/main" id="{5AFE6250-A642-D48C-95CC-E43FF9B3CB32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0" name="Rectangle 419">
              <a:extLst>
                <a:ext uri="{FF2B5EF4-FFF2-40B4-BE49-F238E27FC236}">
                  <a16:creationId xmlns:a16="http://schemas.microsoft.com/office/drawing/2014/main" id="{5D3F8FD3-C236-775E-6F84-155EBE777E1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1" name="Rectangle 420">
              <a:extLst>
                <a:ext uri="{FF2B5EF4-FFF2-40B4-BE49-F238E27FC236}">
                  <a16:creationId xmlns:a16="http://schemas.microsoft.com/office/drawing/2014/main" id="{6239826D-D0C4-9CA5-C4BB-97185A765D14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2" name="Rectangle 421">
              <a:extLst>
                <a:ext uri="{FF2B5EF4-FFF2-40B4-BE49-F238E27FC236}">
                  <a16:creationId xmlns:a16="http://schemas.microsoft.com/office/drawing/2014/main" id="{32417173-C9E5-B6F0-24A3-A768ACC9B8B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23" name="ZoneTexte 422">
            <a:extLst>
              <a:ext uri="{FF2B5EF4-FFF2-40B4-BE49-F238E27FC236}">
                <a16:creationId xmlns:a16="http://schemas.microsoft.com/office/drawing/2014/main" id="{558D69C0-6E40-3DB9-C150-51C74DF339B9}"/>
              </a:ext>
            </a:extLst>
          </p:cNvPr>
          <p:cNvSpPr txBox="1"/>
          <p:nvPr/>
        </p:nvSpPr>
        <p:spPr>
          <a:xfrm>
            <a:off x="2893516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424" name="Groupe 423">
            <a:extLst>
              <a:ext uri="{FF2B5EF4-FFF2-40B4-BE49-F238E27FC236}">
                <a16:creationId xmlns:a16="http://schemas.microsoft.com/office/drawing/2014/main" id="{088B8F0C-75F1-4AE2-4C04-F6DA761FF208}"/>
              </a:ext>
            </a:extLst>
          </p:cNvPr>
          <p:cNvGrpSpPr/>
          <p:nvPr/>
        </p:nvGrpSpPr>
        <p:grpSpPr>
          <a:xfrm>
            <a:off x="2893517" y="5192500"/>
            <a:ext cx="832611" cy="485506"/>
            <a:chOff x="835643" y="615163"/>
            <a:chExt cx="1665283" cy="948268"/>
          </a:xfrm>
        </p:grpSpPr>
        <p:sp>
          <p:nvSpPr>
            <p:cNvPr id="425" name="Rectangle 424">
              <a:extLst>
                <a:ext uri="{FF2B5EF4-FFF2-40B4-BE49-F238E27FC236}">
                  <a16:creationId xmlns:a16="http://schemas.microsoft.com/office/drawing/2014/main" id="{1D0FBFCB-62DC-A33F-D261-C516433BD073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26" name="Rectangle 425">
              <a:extLst>
                <a:ext uri="{FF2B5EF4-FFF2-40B4-BE49-F238E27FC236}">
                  <a16:creationId xmlns:a16="http://schemas.microsoft.com/office/drawing/2014/main" id="{D8240B4A-0507-C4BD-4C15-E663BD409808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7" name="Rectangle 426">
              <a:extLst>
                <a:ext uri="{FF2B5EF4-FFF2-40B4-BE49-F238E27FC236}">
                  <a16:creationId xmlns:a16="http://schemas.microsoft.com/office/drawing/2014/main" id="{36E5E20C-F653-AE72-9E52-6E02051236E8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28" name="Rectangle 427">
              <a:extLst>
                <a:ext uri="{FF2B5EF4-FFF2-40B4-BE49-F238E27FC236}">
                  <a16:creationId xmlns:a16="http://schemas.microsoft.com/office/drawing/2014/main" id="{354CC036-7677-D4B2-2136-832708F0B3D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29" name="Rectangle 428">
              <a:extLst>
                <a:ext uri="{FF2B5EF4-FFF2-40B4-BE49-F238E27FC236}">
                  <a16:creationId xmlns:a16="http://schemas.microsoft.com/office/drawing/2014/main" id="{3F0E387F-0ABC-C3B0-C957-3FA914AC8C1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0" name="Rectangle 429">
              <a:extLst>
                <a:ext uri="{FF2B5EF4-FFF2-40B4-BE49-F238E27FC236}">
                  <a16:creationId xmlns:a16="http://schemas.microsoft.com/office/drawing/2014/main" id="{E47C1575-5866-8D60-8DB5-5680B4E67F3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1" name="Rectangle 430">
              <a:extLst>
                <a:ext uri="{FF2B5EF4-FFF2-40B4-BE49-F238E27FC236}">
                  <a16:creationId xmlns:a16="http://schemas.microsoft.com/office/drawing/2014/main" id="{2ABF5742-BD71-DD64-484A-54FA75258348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32" name="ZoneTexte 431">
            <a:extLst>
              <a:ext uri="{FF2B5EF4-FFF2-40B4-BE49-F238E27FC236}">
                <a16:creationId xmlns:a16="http://schemas.microsoft.com/office/drawing/2014/main" id="{0C722520-FF79-4445-223B-6646536A5631}"/>
              </a:ext>
            </a:extLst>
          </p:cNvPr>
          <p:cNvSpPr txBox="1"/>
          <p:nvPr/>
        </p:nvSpPr>
        <p:spPr>
          <a:xfrm>
            <a:off x="3911386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433" name="Groupe 432">
            <a:extLst>
              <a:ext uri="{FF2B5EF4-FFF2-40B4-BE49-F238E27FC236}">
                <a16:creationId xmlns:a16="http://schemas.microsoft.com/office/drawing/2014/main" id="{6979B44C-035D-4BC6-6DB6-23EF4F80C9D5}"/>
              </a:ext>
            </a:extLst>
          </p:cNvPr>
          <p:cNvGrpSpPr/>
          <p:nvPr/>
        </p:nvGrpSpPr>
        <p:grpSpPr>
          <a:xfrm>
            <a:off x="3911386" y="1198211"/>
            <a:ext cx="832611" cy="485506"/>
            <a:chOff x="835643" y="615163"/>
            <a:chExt cx="1665283" cy="948268"/>
          </a:xfrm>
        </p:grpSpPr>
        <p:sp>
          <p:nvSpPr>
            <p:cNvPr id="434" name="Rectangle 433">
              <a:extLst>
                <a:ext uri="{FF2B5EF4-FFF2-40B4-BE49-F238E27FC236}">
                  <a16:creationId xmlns:a16="http://schemas.microsoft.com/office/drawing/2014/main" id="{9B0BC2AB-11D8-75BC-1BDC-C5D468413A3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35" name="Rectangle 434">
              <a:extLst>
                <a:ext uri="{FF2B5EF4-FFF2-40B4-BE49-F238E27FC236}">
                  <a16:creationId xmlns:a16="http://schemas.microsoft.com/office/drawing/2014/main" id="{3610C256-0890-E34D-B2F0-2C70207AE03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6" name="Rectangle 435">
              <a:extLst>
                <a:ext uri="{FF2B5EF4-FFF2-40B4-BE49-F238E27FC236}">
                  <a16:creationId xmlns:a16="http://schemas.microsoft.com/office/drawing/2014/main" id="{D45782DE-CC6C-C4F2-95FD-30D18AB735FC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37" name="Rectangle 436">
              <a:extLst>
                <a:ext uri="{FF2B5EF4-FFF2-40B4-BE49-F238E27FC236}">
                  <a16:creationId xmlns:a16="http://schemas.microsoft.com/office/drawing/2014/main" id="{0BD62C79-A86B-0E7B-4964-8D8AEF9AACEF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8" name="Rectangle 437">
              <a:extLst>
                <a:ext uri="{FF2B5EF4-FFF2-40B4-BE49-F238E27FC236}">
                  <a16:creationId xmlns:a16="http://schemas.microsoft.com/office/drawing/2014/main" id="{696082A7-D537-9EF1-4A39-C14658BBC497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39" name="Rectangle 438">
              <a:extLst>
                <a:ext uri="{FF2B5EF4-FFF2-40B4-BE49-F238E27FC236}">
                  <a16:creationId xmlns:a16="http://schemas.microsoft.com/office/drawing/2014/main" id="{352C993E-B963-1F01-8172-B743AFD2AEC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0" name="Rectangle 439">
              <a:extLst>
                <a:ext uri="{FF2B5EF4-FFF2-40B4-BE49-F238E27FC236}">
                  <a16:creationId xmlns:a16="http://schemas.microsoft.com/office/drawing/2014/main" id="{E1EEF547-D421-EF1F-6773-CBDA1535B0F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41" name="ZoneTexte 440">
            <a:extLst>
              <a:ext uri="{FF2B5EF4-FFF2-40B4-BE49-F238E27FC236}">
                <a16:creationId xmlns:a16="http://schemas.microsoft.com/office/drawing/2014/main" id="{866794CD-1709-D946-1FF2-7DF989ECEE7B}"/>
              </a:ext>
            </a:extLst>
          </p:cNvPr>
          <p:cNvSpPr txBox="1"/>
          <p:nvPr/>
        </p:nvSpPr>
        <p:spPr>
          <a:xfrm>
            <a:off x="3915002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442" name="Groupe 441">
            <a:extLst>
              <a:ext uri="{FF2B5EF4-FFF2-40B4-BE49-F238E27FC236}">
                <a16:creationId xmlns:a16="http://schemas.microsoft.com/office/drawing/2014/main" id="{58C8C5FF-F347-07C1-2A89-CC25737FC0FF}"/>
              </a:ext>
            </a:extLst>
          </p:cNvPr>
          <p:cNvGrpSpPr/>
          <p:nvPr/>
        </p:nvGrpSpPr>
        <p:grpSpPr>
          <a:xfrm>
            <a:off x="3915003" y="2001856"/>
            <a:ext cx="832611" cy="485506"/>
            <a:chOff x="835643" y="615163"/>
            <a:chExt cx="1665283" cy="948268"/>
          </a:xfrm>
        </p:grpSpPr>
        <p:sp>
          <p:nvSpPr>
            <p:cNvPr id="443" name="Rectangle 442">
              <a:extLst>
                <a:ext uri="{FF2B5EF4-FFF2-40B4-BE49-F238E27FC236}">
                  <a16:creationId xmlns:a16="http://schemas.microsoft.com/office/drawing/2014/main" id="{FE73DA9E-BD9E-EC39-ED69-1267DA86C0DC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44" name="Rectangle 443">
              <a:extLst>
                <a:ext uri="{FF2B5EF4-FFF2-40B4-BE49-F238E27FC236}">
                  <a16:creationId xmlns:a16="http://schemas.microsoft.com/office/drawing/2014/main" id="{C077D0E7-C77C-BE62-D695-CEE1D0CDBE02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5" name="Rectangle 444">
              <a:extLst>
                <a:ext uri="{FF2B5EF4-FFF2-40B4-BE49-F238E27FC236}">
                  <a16:creationId xmlns:a16="http://schemas.microsoft.com/office/drawing/2014/main" id="{BAA2A00D-C0AD-F183-1824-E90E6FFFF198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46" name="Rectangle 445">
              <a:extLst>
                <a:ext uri="{FF2B5EF4-FFF2-40B4-BE49-F238E27FC236}">
                  <a16:creationId xmlns:a16="http://schemas.microsoft.com/office/drawing/2014/main" id="{080DF5CD-47DB-C5A1-B18B-2A19F30154E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7" name="Rectangle 446">
              <a:extLst>
                <a:ext uri="{FF2B5EF4-FFF2-40B4-BE49-F238E27FC236}">
                  <a16:creationId xmlns:a16="http://schemas.microsoft.com/office/drawing/2014/main" id="{23361361-98BF-ED2E-C863-EBAE894E151F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8" name="Rectangle 447">
              <a:extLst>
                <a:ext uri="{FF2B5EF4-FFF2-40B4-BE49-F238E27FC236}">
                  <a16:creationId xmlns:a16="http://schemas.microsoft.com/office/drawing/2014/main" id="{A328CD1B-2805-98FD-665B-5CF774BA4DC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49" name="Rectangle 448">
              <a:extLst>
                <a:ext uri="{FF2B5EF4-FFF2-40B4-BE49-F238E27FC236}">
                  <a16:creationId xmlns:a16="http://schemas.microsoft.com/office/drawing/2014/main" id="{12213152-ECEE-BA0F-F45B-E7D872ABCFB9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50" name="ZoneTexte 449">
            <a:extLst>
              <a:ext uri="{FF2B5EF4-FFF2-40B4-BE49-F238E27FC236}">
                <a16:creationId xmlns:a16="http://schemas.microsoft.com/office/drawing/2014/main" id="{D3310CF2-DC53-1A7A-3236-DC5F5B4791E0}"/>
              </a:ext>
            </a:extLst>
          </p:cNvPr>
          <p:cNvSpPr txBox="1"/>
          <p:nvPr/>
        </p:nvSpPr>
        <p:spPr>
          <a:xfrm>
            <a:off x="3913059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451" name="Groupe 450">
            <a:extLst>
              <a:ext uri="{FF2B5EF4-FFF2-40B4-BE49-F238E27FC236}">
                <a16:creationId xmlns:a16="http://schemas.microsoft.com/office/drawing/2014/main" id="{CD23A106-04CB-FBBD-DE0B-0607F0FA3DFF}"/>
              </a:ext>
            </a:extLst>
          </p:cNvPr>
          <p:cNvGrpSpPr/>
          <p:nvPr/>
        </p:nvGrpSpPr>
        <p:grpSpPr>
          <a:xfrm>
            <a:off x="3913060" y="2792234"/>
            <a:ext cx="832611" cy="485506"/>
            <a:chOff x="835643" y="615163"/>
            <a:chExt cx="1665283" cy="948268"/>
          </a:xfrm>
        </p:grpSpPr>
        <p:sp>
          <p:nvSpPr>
            <p:cNvPr id="452" name="Rectangle 451">
              <a:extLst>
                <a:ext uri="{FF2B5EF4-FFF2-40B4-BE49-F238E27FC236}">
                  <a16:creationId xmlns:a16="http://schemas.microsoft.com/office/drawing/2014/main" id="{01B82F03-18F9-6D23-F0D5-6D2E568D93D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53" name="Rectangle 452">
              <a:extLst>
                <a:ext uri="{FF2B5EF4-FFF2-40B4-BE49-F238E27FC236}">
                  <a16:creationId xmlns:a16="http://schemas.microsoft.com/office/drawing/2014/main" id="{DD10B2C5-9A2F-4547-CC84-36F623C751D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4" name="Rectangle 453">
              <a:extLst>
                <a:ext uri="{FF2B5EF4-FFF2-40B4-BE49-F238E27FC236}">
                  <a16:creationId xmlns:a16="http://schemas.microsoft.com/office/drawing/2014/main" id="{C3B7C17E-62C7-4CBD-BB92-122894E9B4F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55" name="Rectangle 454">
              <a:extLst>
                <a:ext uri="{FF2B5EF4-FFF2-40B4-BE49-F238E27FC236}">
                  <a16:creationId xmlns:a16="http://schemas.microsoft.com/office/drawing/2014/main" id="{42A2D3A7-AA0B-C724-AA51-57826A93F17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6" name="Rectangle 455">
              <a:extLst>
                <a:ext uri="{FF2B5EF4-FFF2-40B4-BE49-F238E27FC236}">
                  <a16:creationId xmlns:a16="http://schemas.microsoft.com/office/drawing/2014/main" id="{E4A12283-7237-32F4-9ABD-C5E64C42DA6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7" name="Rectangle 456">
              <a:extLst>
                <a:ext uri="{FF2B5EF4-FFF2-40B4-BE49-F238E27FC236}">
                  <a16:creationId xmlns:a16="http://schemas.microsoft.com/office/drawing/2014/main" id="{11D501F4-6C4D-03B4-2759-A72FEA7D6E4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58" name="Rectangle 457">
              <a:extLst>
                <a:ext uri="{FF2B5EF4-FFF2-40B4-BE49-F238E27FC236}">
                  <a16:creationId xmlns:a16="http://schemas.microsoft.com/office/drawing/2014/main" id="{C6B471C2-226A-7FB0-1422-D501377EB09D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59" name="ZoneTexte 458">
            <a:extLst>
              <a:ext uri="{FF2B5EF4-FFF2-40B4-BE49-F238E27FC236}">
                <a16:creationId xmlns:a16="http://schemas.microsoft.com/office/drawing/2014/main" id="{04F35354-2028-F21E-A2FF-F6F28EB88098}"/>
              </a:ext>
            </a:extLst>
          </p:cNvPr>
          <p:cNvSpPr txBox="1"/>
          <p:nvPr/>
        </p:nvSpPr>
        <p:spPr>
          <a:xfrm>
            <a:off x="3916676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460" name="Groupe 459">
            <a:extLst>
              <a:ext uri="{FF2B5EF4-FFF2-40B4-BE49-F238E27FC236}">
                <a16:creationId xmlns:a16="http://schemas.microsoft.com/office/drawing/2014/main" id="{59F617A9-0B95-6775-682A-FB8E172D6EC5}"/>
              </a:ext>
            </a:extLst>
          </p:cNvPr>
          <p:cNvGrpSpPr/>
          <p:nvPr/>
        </p:nvGrpSpPr>
        <p:grpSpPr>
          <a:xfrm>
            <a:off x="3916677" y="3595879"/>
            <a:ext cx="832611" cy="485506"/>
            <a:chOff x="835643" y="615163"/>
            <a:chExt cx="1665283" cy="948268"/>
          </a:xfrm>
        </p:grpSpPr>
        <p:sp>
          <p:nvSpPr>
            <p:cNvPr id="461" name="Rectangle 460">
              <a:extLst>
                <a:ext uri="{FF2B5EF4-FFF2-40B4-BE49-F238E27FC236}">
                  <a16:creationId xmlns:a16="http://schemas.microsoft.com/office/drawing/2014/main" id="{1082D105-217E-398D-1E5A-DD803D4FD48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62" name="Rectangle 461">
              <a:extLst>
                <a:ext uri="{FF2B5EF4-FFF2-40B4-BE49-F238E27FC236}">
                  <a16:creationId xmlns:a16="http://schemas.microsoft.com/office/drawing/2014/main" id="{BA513C75-CC8D-F69F-E5A0-5FA7F00FD1B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3" name="Rectangle 462">
              <a:extLst>
                <a:ext uri="{FF2B5EF4-FFF2-40B4-BE49-F238E27FC236}">
                  <a16:creationId xmlns:a16="http://schemas.microsoft.com/office/drawing/2014/main" id="{8DFBE9D8-8A20-27CA-DFC7-C76C74DDBA0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64" name="Rectangle 463">
              <a:extLst>
                <a:ext uri="{FF2B5EF4-FFF2-40B4-BE49-F238E27FC236}">
                  <a16:creationId xmlns:a16="http://schemas.microsoft.com/office/drawing/2014/main" id="{39A9F8E2-3532-D4A4-09B0-60E860511C4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5" name="Rectangle 464">
              <a:extLst>
                <a:ext uri="{FF2B5EF4-FFF2-40B4-BE49-F238E27FC236}">
                  <a16:creationId xmlns:a16="http://schemas.microsoft.com/office/drawing/2014/main" id="{A46404D4-12F8-7D47-BDB8-362AAC06896D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6" name="Rectangle 465">
              <a:extLst>
                <a:ext uri="{FF2B5EF4-FFF2-40B4-BE49-F238E27FC236}">
                  <a16:creationId xmlns:a16="http://schemas.microsoft.com/office/drawing/2014/main" id="{3C3C3030-E109-6402-28F3-7BF1D84623C5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67" name="Rectangle 466">
              <a:extLst>
                <a:ext uri="{FF2B5EF4-FFF2-40B4-BE49-F238E27FC236}">
                  <a16:creationId xmlns:a16="http://schemas.microsoft.com/office/drawing/2014/main" id="{340810D3-90A4-C5FC-3597-F9ABB1C2AAF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68" name="ZoneTexte 467">
            <a:extLst>
              <a:ext uri="{FF2B5EF4-FFF2-40B4-BE49-F238E27FC236}">
                <a16:creationId xmlns:a16="http://schemas.microsoft.com/office/drawing/2014/main" id="{59B199ED-B68D-EBF9-B2EB-69C6D60AF552}"/>
              </a:ext>
            </a:extLst>
          </p:cNvPr>
          <p:cNvSpPr txBox="1"/>
          <p:nvPr/>
        </p:nvSpPr>
        <p:spPr>
          <a:xfrm>
            <a:off x="3934591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469" name="Groupe 468">
            <a:extLst>
              <a:ext uri="{FF2B5EF4-FFF2-40B4-BE49-F238E27FC236}">
                <a16:creationId xmlns:a16="http://schemas.microsoft.com/office/drawing/2014/main" id="{7E81D5F6-6012-1E31-0804-FFA424DA1C70}"/>
              </a:ext>
            </a:extLst>
          </p:cNvPr>
          <p:cNvGrpSpPr/>
          <p:nvPr/>
        </p:nvGrpSpPr>
        <p:grpSpPr>
          <a:xfrm>
            <a:off x="3934591" y="4388855"/>
            <a:ext cx="832611" cy="485506"/>
            <a:chOff x="835643" y="615163"/>
            <a:chExt cx="1665283" cy="948268"/>
          </a:xfrm>
        </p:grpSpPr>
        <p:sp>
          <p:nvSpPr>
            <p:cNvPr id="470" name="Rectangle 469">
              <a:extLst>
                <a:ext uri="{FF2B5EF4-FFF2-40B4-BE49-F238E27FC236}">
                  <a16:creationId xmlns:a16="http://schemas.microsoft.com/office/drawing/2014/main" id="{423C8622-810E-B161-6909-F30E016E382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71" name="Rectangle 470">
              <a:extLst>
                <a:ext uri="{FF2B5EF4-FFF2-40B4-BE49-F238E27FC236}">
                  <a16:creationId xmlns:a16="http://schemas.microsoft.com/office/drawing/2014/main" id="{DFDEF42B-4E20-7B40-F402-A9BD7022559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2" name="Rectangle 471">
              <a:extLst>
                <a:ext uri="{FF2B5EF4-FFF2-40B4-BE49-F238E27FC236}">
                  <a16:creationId xmlns:a16="http://schemas.microsoft.com/office/drawing/2014/main" id="{421CD323-861F-73D8-FA3B-E24FB3D3DC0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73" name="Rectangle 472">
              <a:extLst>
                <a:ext uri="{FF2B5EF4-FFF2-40B4-BE49-F238E27FC236}">
                  <a16:creationId xmlns:a16="http://schemas.microsoft.com/office/drawing/2014/main" id="{BF96893E-E990-BC60-CA45-D00B788091F1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4" name="Rectangle 473">
              <a:extLst>
                <a:ext uri="{FF2B5EF4-FFF2-40B4-BE49-F238E27FC236}">
                  <a16:creationId xmlns:a16="http://schemas.microsoft.com/office/drawing/2014/main" id="{95CD1F2E-61A5-351B-DD56-CF950EA6E44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5" name="Rectangle 474">
              <a:extLst>
                <a:ext uri="{FF2B5EF4-FFF2-40B4-BE49-F238E27FC236}">
                  <a16:creationId xmlns:a16="http://schemas.microsoft.com/office/drawing/2014/main" id="{2F357C6A-7A16-2840-84B0-CF47F770B8CB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76" name="Rectangle 475">
              <a:extLst>
                <a:ext uri="{FF2B5EF4-FFF2-40B4-BE49-F238E27FC236}">
                  <a16:creationId xmlns:a16="http://schemas.microsoft.com/office/drawing/2014/main" id="{B10C5CA2-0DED-4CA9-62F4-2C1ECF4F2D51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77" name="ZoneTexte 476">
            <a:extLst>
              <a:ext uri="{FF2B5EF4-FFF2-40B4-BE49-F238E27FC236}">
                <a16:creationId xmlns:a16="http://schemas.microsoft.com/office/drawing/2014/main" id="{82559FEE-AFB8-E57E-CAAF-064400CED526}"/>
              </a:ext>
            </a:extLst>
          </p:cNvPr>
          <p:cNvSpPr txBox="1"/>
          <p:nvPr/>
        </p:nvSpPr>
        <p:spPr>
          <a:xfrm>
            <a:off x="3938207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478" name="Groupe 477">
            <a:extLst>
              <a:ext uri="{FF2B5EF4-FFF2-40B4-BE49-F238E27FC236}">
                <a16:creationId xmlns:a16="http://schemas.microsoft.com/office/drawing/2014/main" id="{BF71A1DB-CE93-C68F-FB6D-6E85F9A4FCD8}"/>
              </a:ext>
            </a:extLst>
          </p:cNvPr>
          <p:cNvGrpSpPr/>
          <p:nvPr/>
        </p:nvGrpSpPr>
        <p:grpSpPr>
          <a:xfrm>
            <a:off x="3938208" y="5192500"/>
            <a:ext cx="832611" cy="485506"/>
            <a:chOff x="835643" y="615163"/>
            <a:chExt cx="1665283" cy="948268"/>
          </a:xfrm>
        </p:grpSpPr>
        <p:sp>
          <p:nvSpPr>
            <p:cNvPr id="479" name="Rectangle 478">
              <a:extLst>
                <a:ext uri="{FF2B5EF4-FFF2-40B4-BE49-F238E27FC236}">
                  <a16:creationId xmlns:a16="http://schemas.microsoft.com/office/drawing/2014/main" id="{6B7A759C-FD0A-E443-59F0-8E55DC390E30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80" name="Rectangle 479">
              <a:extLst>
                <a:ext uri="{FF2B5EF4-FFF2-40B4-BE49-F238E27FC236}">
                  <a16:creationId xmlns:a16="http://schemas.microsoft.com/office/drawing/2014/main" id="{16DB6C7A-772D-C8C7-BDD9-E11770AA9D9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1" name="Rectangle 480">
              <a:extLst>
                <a:ext uri="{FF2B5EF4-FFF2-40B4-BE49-F238E27FC236}">
                  <a16:creationId xmlns:a16="http://schemas.microsoft.com/office/drawing/2014/main" id="{90FB140C-259E-6D8B-5013-F3CDCA9C0F37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82" name="Rectangle 481">
              <a:extLst>
                <a:ext uri="{FF2B5EF4-FFF2-40B4-BE49-F238E27FC236}">
                  <a16:creationId xmlns:a16="http://schemas.microsoft.com/office/drawing/2014/main" id="{BF6EBE95-C399-FE11-9DCB-A8BC162CDA6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3" name="Rectangle 482">
              <a:extLst>
                <a:ext uri="{FF2B5EF4-FFF2-40B4-BE49-F238E27FC236}">
                  <a16:creationId xmlns:a16="http://schemas.microsoft.com/office/drawing/2014/main" id="{EC52C699-08D1-288C-82E7-2D2281E920E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4" name="Rectangle 483">
              <a:extLst>
                <a:ext uri="{FF2B5EF4-FFF2-40B4-BE49-F238E27FC236}">
                  <a16:creationId xmlns:a16="http://schemas.microsoft.com/office/drawing/2014/main" id="{FB312020-753B-DF8C-DA3D-E0D6C1BCA5A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85" name="Rectangle 484">
              <a:extLst>
                <a:ext uri="{FF2B5EF4-FFF2-40B4-BE49-F238E27FC236}">
                  <a16:creationId xmlns:a16="http://schemas.microsoft.com/office/drawing/2014/main" id="{90B5A823-04FA-0D84-C82D-00F9076DFFD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88" name="ZoneTexte 487">
            <a:extLst>
              <a:ext uri="{FF2B5EF4-FFF2-40B4-BE49-F238E27FC236}">
                <a16:creationId xmlns:a16="http://schemas.microsoft.com/office/drawing/2014/main" id="{F387EC33-9966-8278-C4BC-145FF5570B1E}"/>
              </a:ext>
            </a:extLst>
          </p:cNvPr>
          <p:cNvSpPr txBox="1"/>
          <p:nvPr/>
        </p:nvSpPr>
        <p:spPr>
          <a:xfrm>
            <a:off x="5097649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489" name="Groupe 488">
            <a:extLst>
              <a:ext uri="{FF2B5EF4-FFF2-40B4-BE49-F238E27FC236}">
                <a16:creationId xmlns:a16="http://schemas.microsoft.com/office/drawing/2014/main" id="{F4CD372D-E7C3-E5E1-F848-B4CA7F3AAB4D}"/>
              </a:ext>
            </a:extLst>
          </p:cNvPr>
          <p:cNvGrpSpPr/>
          <p:nvPr/>
        </p:nvGrpSpPr>
        <p:grpSpPr>
          <a:xfrm>
            <a:off x="5097650" y="1198211"/>
            <a:ext cx="832611" cy="485506"/>
            <a:chOff x="835643" y="615163"/>
            <a:chExt cx="1665283" cy="948268"/>
          </a:xfrm>
        </p:grpSpPr>
        <p:sp>
          <p:nvSpPr>
            <p:cNvPr id="490" name="Rectangle 489">
              <a:extLst>
                <a:ext uri="{FF2B5EF4-FFF2-40B4-BE49-F238E27FC236}">
                  <a16:creationId xmlns:a16="http://schemas.microsoft.com/office/drawing/2014/main" id="{00591F10-9B80-77F1-C764-B06F598F1D3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491" name="Rectangle 490">
              <a:extLst>
                <a:ext uri="{FF2B5EF4-FFF2-40B4-BE49-F238E27FC236}">
                  <a16:creationId xmlns:a16="http://schemas.microsoft.com/office/drawing/2014/main" id="{4733E77C-DD83-C2F7-6029-9605780838A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2" name="Rectangle 491">
              <a:extLst>
                <a:ext uri="{FF2B5EF4-FFF2-40B4-BE49-F238E27FC236}">
                  <a16:creationId xmlns:a16="http://schemas.microsoft.com/office/drawing/2014/main" id="{2590147B-313E-279F-7D16-2C2827D3B39D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493" name="Rectangle 492">
              <a:extLst>
                <a:ext uri="{FF2B5EF4-FFF2-40B4-BE49-F238E27FC236}">
                  <a16:creationId xmlns:a16="http://schemas.microsoft.com/office/drawing/2014/main" id="{DECA26A3-04B8-D02E-50C4-AD674E761B6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4" name="Rectangle 493">
              <a:extLst>
                <a:ext uri="{FF2B5EF4-FFF2-40B4-BE49-F238E27FC236}">
                  <a16:creationId xmlns:a16="http://schemas.microsoft.com/office/drawing/2014/main" id="{6414A945-D13E-0FE6-6310-833953E02495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5" name="Rectangle 494">
              <a:extLst>
                <a:ext uri="{FF2B5EF4-FFF2-40B4-BE49-F238E27FC236}">
                  <a16:creationId xmlns:a16="http://schemas.microsoft.com/office/drawing/2014/main" id="{67292DB8-AB73-FA95-C89B-EA8719450B7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496" name="Rectangle 495">
              <a:extLst>
                <a:ext uri="{FF2B5EF4-FFF2-40B4-BE49-F238E27FC236}">
                  <a16:creationId xmlns:a16="http://schemas.microsoft.com/office/drawing/2014/main" id="{F6520194-4F78-7F56-702A-D26E47D8527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497" name="ZoneTexte 496">
            <a:extLst>
              <a:ext uri="{FF2B5EF4-FFF2-40B4-BE49-F238E27FC236}">
                <a16:creationId xmlns:a16="http://schemas.microsoft.com/office/drawing/2014/main" id="{36B04072-8E48-7C31-31B3-7EF9921E9568}"/>
              </a:ext>
            </a:extLst>
          </p:cNvPr>
          <p:cNvSpPr txBox="1"/>
          <p:nvPr/>
        </p:nvSpPr>
        <p:spPr>
          <a:xfrm>
            <a:off x="5101266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498" name="Groupe 497">
            <a:extLst>
              <a:ext uri="{FF2B5EF4-FFF2-40B4-BE49-F238E27FC236}">
                <a16:creationId xmlns:a16="http://schemas.microsoft.com/office/drawing/2014/main" id="{B713EB56-50FD-DD6F-382B-1AF46CBE6A50}"/>
              </a:ext>
            </a:extLst>
          </p:cNvPr>
          <p:cNvGrpSpPr/>
          <p:nvPr/>
        </p:nvGrpSpPr>
        <p:grpSpPr>
          <a:xfrm>
            <a:off x="5101267" y="2001856"/>
            <a:ext cx="832611" cy="485506"/>
            <a:chOff x="835643" y="615163"/>
            <a:chExt cx="1665283" cy="948268"/>
          </a:xfrm>
        </p:grpSpPr>
        <p:sp>
          <p:nvSpPr>
            <p:cNvPr id="499" name="Rectangle 498">
              <a:extLst>
                <a:ext uri="{FF2B5EF4-FFF2-40B4-BE49-F238E27FC236}">
                  <a16:creationId xmlns:a16="http://schemas.microsoft.com/office/drawing/2014/main" id="{EB06A94F-2ECC-26C2-A150-6D2861D4B858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00" name="Rectangle 499">
              <a:extLst>
                <a:ext uri="{FF2B5EF4-FFF2-40B4-BE49-F238E27FC236}">
                  <a16:creationId xmlns:a16="http://schemas.microsoft.com/office/drawing/2014/main" id="{3EA9F8E1-1DD1-3293-CF3D-20B7D35A8B6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1" name="Rectangle 500">
              <a:extLst>
                <a:ext uri="{FF2B5EF4-FFF2-40B4-BE49-F238E27FC236}">
                  <a16:creationId xmlns:a16="http://schemas.microsoft.com/office/drawing/2014/main" id="{35526FAC-7F04-4272-DF4D-F7E81B8F4AD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02" name="Rectangle 501">
              <a:extLst>
                <a:ext uri="{FF2B5EF4-FFF2-40B4-BE49-F238E27FC236}">
                  <a16:creationId xmlns:a16="http://schemas.microsoft.com/office/drawing/2014/main" id="{97F4169C-F04A-D39A-6253-53F742E2000F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3" name="Rectangle 502">
              <a:extLst>
                <a:ext uri="{FF2B5EF4-FFF2-40B4-BE49-F238E27FC236}">
                  <a16:creationId xmlns:a16="http://schemas.microsoft.com/office/drawing/2014/main" id="{A1D874DB-6E09-50CD-D5E1-DD597AD53F66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4" name="Rectangle 503">
              <a:extLst>
                <a:ext uri="{FF2B5EF4-FFF2-40B4-BE49-F238E27FC236}">
                  <a16:creationId xmlns:a16="http://schemas.microsoft.com/office/drawing/2014/main" id="{04E606D7-CE0C-70E5-8253-51A8D3127CB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05" name="Rectangle 504">
              <a:extLst>
                <a:ext uri="{FF2B5EF4-FFF2-40B4-BE49-F238E27FC236}">
                  <a16:creationId xmlns:a16="http://schemas.microsoft.com/office/drawing/2014/main" id="{B540A9FA-CF20-DFFF-056B-C93654471DEE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06" name="ZoneTexte 505">
            <a:extLst>
              <a:ext uri="{FF2B5EF4-FFF2-40B4-BE49-F238E27FC236}">
                <a16:creationId xmlns:a16="http://schemas.microsoft.com/office/drawing/2014/main" id="{96B4AAE6-5E52-55F7-12C0-697070493A50}"/>
              </a:ext>
            </a:extLst>
          </p:cNvPr>
          <p:cNvSpPr txBox="1"/>
          <p:nvPr/>
        </p:nvSpPr>
        <p:spPr>
          <a:xfrm>
            <a:off x="5099323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507" name="Groupe 506">
            <a:extLst>
              <a:ext uri="{FF2B5EF4-FFF2-40B4-BE49-F238E27FC236}">
                <a16:creationId xmlns:a16="http://schemas.microsoft.com/office/drawing/2014/main" id="{80E2BEA5-13F5-3AEC-E41F-EE548DF0D32A}"/>
              </a:ext>
            </a:extLst>
          </p:cNvPr>
          <p:cNvGrpSpPr/>
          <p:nvPr/>
        </p:nvGrpSpPr>
        <p:grpSpPr>
          <a:xfrm>
            <a:off x="5099324" y="2792234"/>
            <a:ext cx="832611" cy="485506"/>
            <a:chOff x="835643" y="615163"/>
            <a:chExt cx="1665283" cy="948268"/>
          </a:xfrm>
        </p:grpSpPr>
        <p:sp>
          <p:nvSpPr>
            <p:cNvPr id="508" name="Rectangle 507">
              <a:extLst>
                <a:ext uri="{FF2B5EF4-FFF2-40B4-BE49-F238E27FC236}">
                  <a16:creationId xmlns:a16="http://schemas.microsoft.com/office/drawing/2014/main" id="{FB8B29A6-AA7A-BFC5-1BC7-EF0DC795571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09" name="Rectangle 508">
              <a:extLst>
                <a:ext uri="{FF2B5EF4-FFF2-40B4-BE49-F238E27FC236}">
                  <a16:creationId xmlns:a16="http://schemas.microsoft.com/office/drawing/2014/main" id="{455B98F2-4F0F-B026-E79A-19CA01CA584A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0" name="Rectangle 509">
              <a:extLst>
                <a:ext uri="{FF2B5EF4-FFF2-40B4-BE49-F238E27FC236}">
                  <a16:creationId xmlns:a16="http://schemas.microsoft.com/office/drawing/2014/main" id="{E4DA46DD-FCEC-73BD-01D1-7849B7F84C9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11" name="Rectangle 510">
              <a:extLst>
                <a:ext uri="{FF2B5EF4-FFF2-40B4-BE49-F238E27FC236}">
                  <a16:creationId xmlns:a16="http://schemas.microsoft.com/office/drawing/2014/main" id="{12AD750A-9064-D57A-5866-F60BA9F5695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2" name="Rectangle 511">
              <a:extLst>
                <a:ext uri="{FF2B5EF4-FFF2-40B4-BE49-F238E27FC236}">
                  <a16:creationId xmlns:a16="http://schemas.microsoft.com/office/drawing/2014/main" id="{34D23E84-73A1-8EE1-5F9F-429072B5703B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3" name="Rectangle 512">
              <a:extLst>
                <a:ext uri="{FF2B5EF4-FFF2-40B4-BE49-F238E27FC236}">
                  <a16:creationId xmlns:a16="http://schemas.microsoft.com/office/drawing/2014/main" id="{D59EAB90-A55C-97F9-46F3-4F33C902809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4" name="Rectangle 513">
              <a:extLst>
                <a:ext uri="{FF2B5EF4-FFF2-40B4-BE49-F238E27FC236}">
                  <a16:creationId xmlns:a16="http://schemas.microsoft.com/office/drawing/2014/main" id="{775936AE-D5F7-0DB0-B6EF-6FBBBECFCC2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15" name="ZoneTexte 514">
            <a:extLst>
              <a:ext uri="{FF2B5EF4-FFF2-40B4-BE49-F238E27FC236}">
                <a16:creationId xmlns:a16="http://schemas.microsoft.com/office/drawing/2014/main" id="{1896EC83-ED19-4886-9A06-6B9C998462F9}"/>
              </a:ext>
            </a:extLst>
          </p:cNvPr>
          <p:cNvSpPr txBox="1"/>
          <p:nvPr/>
        </p:nvSpPr>
        <p:spPr>
          <a:xfrm>
            <a:off x="5102940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516" name="Groupe 515">
            <a:extLst>
              <a:ext uri="{FF2B5EF4-FFF2-40B4-BE49-F238E27FC236}">
                <a16:creationId xmlns:a16="http://schemas.microsoft.com/office/drawing/2014/main" id="{CADC33E9-F8CB-BE7B-0B8F-F5F0A056E730}"/>
              </a:ext>
            </a:extLst>
          </p:cNvPr>
          <p:cNvGrpSpPr/>
          <p:nvPr/>
        </p:nvGrpSpPr>
        <p:grpSpPr>
          <a:xfrm>
            <a:off x="5102940" y="3595879"/>
            <a:ext cx="832611" cy="485506"/>
            <a:chOff x="835643" y="615163"/>
            <a:chExt cx="1665283" cy="948268"/>
          </a:xfrm>
        </p:grpSpPr>
        <p:sp>
          <p:nvSpPr>
            <p:cNvPr id="517" name="Rectangle 516">
              <a:extLst>
                <a:ext uri="{FF2B5EF4-FFF2-40B4-BE49-F238E27FC236}">
                  <a16:creationId xmlns:a16="http://schemas.microsoft.com/office/drawing/2014/main" id="{590F8241-375F-F8A7-474A-D519277A83BC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18" name="Rectangle 517">
              <a:extLst>
                <a:ext uri="{FF2B5EF4-FFF2-40B4-BE49-F238E27FC236}">
                  <a16:creationId xmlns:a16="http://schemas.microsoft.com/office/drawing/2014/main" id="{ABB9DF00-E98A-7092-7F81-D07DD7131978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19" name="Rectangle 518">
              <a:extLst>
                <a:ext uri="{FF2B5EF4-FFF2-40B4-BE49-F238E27FC236}">
                  <a16:creationId xmlns:a16="http://schemas.microsoft.com/office/drawing/2014/main" id="{287511C2-B99D-9BC6-7743-72F707B8829F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20" name="Rectangle 519">
              <a:extLst>
                <a:ext uri="{FF2B5EF4-FFF2-40B4-BE49-F238E27FC236}">
                  <a16:creationId xmlns:a16="http://schemas.microsoft.com/office/drawing/2014/main" id="{DD6CFA74-96BB-4C4D-94C1-10EE1AC2E7A6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1" name="Rectangle 520">
              <a:extLst>
                <a:ext uri="{FF2B5EF4-FFF2-40B4-BE49-F238E27FC236}">
                  <a16:creationId xmlns:a16="http://schemas.microsoft.com/office/drawing/2014/main" id="{DB6EF8B6-4582-A370-E800-E08A875FA8B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2" name="Rectangle 521">
              <a:extLst>
                <a:ext uri="{FF2B5EF4-FFF2-40B4-BE49-F238E27FC236}">
                  <a16:creationId xmlns:a16="http://schemas.microsoft.com/office/drawing/2014/main" id="{C8C441D3-16AE-D9EE-087C-8F863873772A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3" name="Rectangle 522">
              <a:extLst>
                <a:ext uri="{FF2B5EF4-FFF2-40B4-BE49-F238E27FC236}">
                  <a16:creationId xmlns:a16="http://schemas.microsoft.com/office/drawing/2014/main" id="{BA56CBAC-B8FF-D9BE-D770-92F3930E5A2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24" name="ZoneTexte 523">
            <a:extLst>
              <a:ext uri="{FF2B5EF4-FFF2-40B4-BE49-F238E27FC236}">
                <a16:creationId xmlns:a16="http://schemas.microsoft.com/office/drawing/2014/main" id="{98EA9625-6235-3962-2883-B3F407231FBE}"/>
              </a:ext>
            </a:extLst>
          </p:cNvPr>
          <p:cNvSpPr txBox="1"/>
          <p:nvPr/>
        </p:nvSpPr>
        <p:spPr>
          <a:xfrm>
            <a:off x="5120854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525" name="Groupe 524">
            <a:extLst>
              <a:ext uri="{FF2B5EF4-FFF2-40B4-BE49-F238E27FC236}">
                <a16:creationId xmlns:a16="http://schemas.microsoft.com/office/drawing/2014/main" id="{747EC7E8-8700-E26F-CDA6-CDEC20F7FDF0}"/>
              </a:ext>
            </a:extLst>
          </p:cNvPr>
          <p:cNvGrpSpPr/>
          <p:nvPr/>
        </p:nvGrpSpPr>
        <p:grpSpPr>
          <a:xfrm>
            <a:off x="5120855" y="4388855"/>
            <a:ext cx="832611" cy="485506"/>
            <a:chOff x="835643" y="615163"/>
            <a:chExt cx="1665283" cy="948268"/>
          </a:xfrm>
        </p:grpSpPr>
        <p:sp>
          <p:nvSpPr>
            <p:cNvPr id="526" name="Rectangle 525">
              <a:extLst>
                <a:ext uri="{FF2B5EF4-FFF2-40B4-BE49-F238E27FC236}">
                  <a16:creationId xmlns:a16="http://schemas.microsoft.com/office/drawing/2014/main" id="{EC7A8C49-1580-4848-89C6-73A2E7EB9518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27" name="Rectangle 526">
              <a:extLst>
                <a:ext uri="{FF2B5EF4-FFF2-40B4-BE49-F238E27FC236}">
                  <a16:creationId xmlns:a16="http://schemas.microsoft.com/office/drawing/2014/main" id="{38F1C7EB-7AF7-5214-3C7E-A44BA1A6A67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28" name="Rectangle 527">
              <a:extLst>
                <a:ext uri="{FF2B5EF4-FFF2-40B4-BE49-F238E27FC236}">
                  <a16:creationId xmlns:a16="http://schemas.microsoft.com/office/drawing/2014/main" id="{3908DDAB-0223-55C8-B9EE-A4B8FF929E40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29" name="Rectangle 528">
              <a:extLst>
                <a:ext uri="{FF2B5EF4-FFF2-40B4-BE49-F238E27FC236}">
                  <a16:creationId xmlns:a16="http://schemas.microsoft.com/office/drawing/2014/main" id="{5C3D4D3C-08DF-4AA3-4A33-BA25781B3316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0" name="Rectangle 529">
              <a:extLst>
                <a:ext uri="{FF2B5EF4-FFF2-40B4-BE49-F238E27FC236}">
                  <a16:creationId xmlns:a16="http://schemas.microsoft.com/office/drawing/2014/main" id="{C0F27293-526F-D1A1-9B90-99C35823978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1" name="Rectangle 530">
              <a:extLst>
                <a:ext uri="{FF2B5EF4-FFF2-40B4-BE49-F238E27FC236}">
                  <a16:creationId xmlns:a16="http://schemas.microsoft.com/office/drawing/2014/main" id="{31AF7B1A-A71B-F677-A2D0-40AE0E9486E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2" name="Rectangle 531">
              <a:extLst>
                <a:ext uri="{FF2B5EF4-FFF2-40B4-BE49-F238E27FC236}">
                  <a16:creationId xmlns:a16="http://schemas.microsoft.com/office/drawing/2014/main" id="{CD07D8E2-DDE1-2795-BF57-460AA04E12C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33" name="ZoneTexte 532">
            <a:extLst>
              <a:ext uri="{FF2B5EF4-FFF2-40B4-BE49-F238E27FC236}">
                <a16:creationId xmlns:a16="http://schemas.microsoft.com/office/drawing/2014/main" id="{EBBA689B-975F-B86E-26FB-52156E90F27A}"/>
              </a:ext>
            </a:extLst>
          </p:cNvPr>
          <p:cNvSpPr txBox="1"/>
          <p:nvPr/>
        </p:nvSpPr>
        <p:spPr>
          <a:xfrm>
            <a:off x="5124471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534" name="Groupe 533">
            <a:extLst>
              <a:ext uri="{FF2B5EF4-FFF2-40B4-BE49-F238E27FC236}">
                <a16:creationId xmlns:a16="http://schemas.microsoft.com/office/drawing/2014/main" id="{79344D46-7565-011F-5BC2-AFC97D73AA45}"/>
              </a:ext>
            </a:extLst>
          </p:cNvPr>
          <p:cNvGrpSpPr/>
          <p:nvPr/>
        </p:nvGrpSpPr>
        <p:grpSpPr>
          <a:xfrm>
            <a:off x="5124472" y="5192500"/>
            <a:ext cx="832611" cy="485506"/>
            <a:chOff x="835643" y="615163"/>
            <a:chExt cx="1665283" cy="948268"/>
          </a:xfrm>
        </p:grpSpPr>
        <p:sp>
          <p:nvSpPr>
            <p:cNvPr id="535" name="Rectangle 534">
              <a:extLst>
                <a:ext uri="{FF2B5EF4-FFF2-40B4-BE49-F238E27FC236}">
                  <a16:creationId xmlns:a16="http://schemas.microsoft.com/office/drawing/2014/main" id="{49E1250D-9D35-51D5-5C27-0C3F8DA5579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36" name="Rectangle 535">
              <a:extLst>
                <a:ext uri="{FF2B5EF4-FFF2-40B4-BE49-F238E27FC236}">
                  <a16:creationId xmlns:a16="http://schemas.microsoft.com/office/drawing/2014/main" id="{071F8691-3C4C-99C7-1EF5-7D4A4FFCA7CA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7" name="Rectangle 536">
              <a:extLst>
                <a:ext uri="{FF2B5EF4-FFF2-40B4-BE49-F238E27FC236}">
                  <a16:creationId xmlns:a16="http://schemas.microsoft.com/office/drawing/2014/main" id="{9051E438-0F07-E530-0DD0-B43B1AACF94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38" name="Rectangle 537">
              <a:extLst>
                <a:ext uri="{FF2B5EF4-FFF2-40B4-BE49-F238E27FC236}">
                  <a16:creationId xmlns:a16="http://schemas.microsoft.com/office/drawing/2014/main" id="{85774F0C-ACF5-40EA-87C2-C1B2566B899C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39" name="Rectangle 538">
              <a:extLst>
                <a:ext uri="{FF2B5EF4-FFF2-40B4-BE49-F238E27FC236}">
                  <a16:creationId xmlns:a16="http://schemas.microsoft.com/office/drawing/2014/main" id="{CA6C2B6F-A51B-13EA-FD5B-074201C81F1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0" name="Rectangle 539">
              <a:extLst>
                <a:ext uri="{FF2B5EF4-FFF2-40B4-BE49-F238E27FC236}">
                  <a16:creationId xmlns:a16="http://schemas.microsoft.com/office/drawing/2014/main" id="{95E86F39-010E-7671-2D0A-CC068DBAA008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1" name="Rectangle 540">
              <a:extLst>
                <a:ext uri="{FF2B5EF4-FFF2-40B4-BE49-F238E27FC236}">
                  <a16:creationId xmlns:a16="http://schemas.microsoft.com/office/drawing/2014/main" id="{BBC46AF3-8C0D-DFD0-D549-4C06E86FF7E0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42" name="ZoneTexte 541">
            <a:extLst>
              <a:ext uri="{FF2B5EF4-FFF2-40B4-BE49-F238E27FC236}">
                <a16:creationId xmlns:a16="http://schemas.microsoft.com/office/drawing/2014/main" id="{23043160-A560-FBE4-778A-016C9F78ABC0}"/>
              </a:ext>
            </a:extLst>
          </p:cNvPr>
          <p:cNvSpPr txBox="1"/>
          <p:nvPr/>
        </p:nvSpPr>
        <p:spPr>
          <a:xfrm>
            <a:off x="6266165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543" name="Groupe 542">
            <a:extLst>
              <a:ext uri="{FF2B5EF4-FFF2-40B4-BE49-F238E27FC236}">
                <a16:creationId xmlns:a16="http://schemas.microsoft.com/office/drawing/2014/main" id="{141ECB00-D34B-CAEC-0BE3-CBDC9BEDBDBC}"/>
              </a:ext>
            </a:extLst>
          </p:cNvPr>
          <p:cNvGrpSpPr/>
          <p:nvPr/>
        </p:nvGrpSpPr>
        <p:grpSpPr>
          <a:xfrm>
            <a:off x="6266166" y="1198211"/>
            <a:ext cx="832611" cy="485506"/>
            <a:chOff x="835643" y="615163"/>
            <a:chExt cx="1665283" cy="948268"/>
          </a:xfrm>
        </p:grpSpPr>
        <p:sp>
          <p:nvSpPr>
            <p:cNvPr id="544" name="Rectangle 543">
              <a:extLst>
                <a:ext uri="{FF2B5EF4-FFF2-40B4-BE49-F238E27FC236}">
                  <a16:creationId xmlns:a16="http://schemas.microsoft.com/office/drawing/2014/main" id="{56A26BA2-20B8-D01F-35CA-5A283A07ADF1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45" name="Rectangle 544">
              <a:extLst>
                <a:ext uri="{FF2B5EF4-FFF2-40B4-BE49-F238E27FC236}">
                  <a16:creationId xmlns:a16="http://schemas.microsoft.com/office/drawing/2014/main" id="{0015B649-C943-3C22-F0FE-D171AF066DA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6" name="Rectangle 545">
              <a:extLst>
                <a:ext uri="{FF2B5EF4-FFF2-40B4-BE49-F238E27FC236}">
                  <a16:creationId xmlns:a16="http://schemas.microsoft.com/office/drawing/2014/main" id="{F7553AC4-7E2D-9373-6F8E-400A8AD0661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47" name="Rectangle 546">
              <a:extLst>
                <a:ext uri="{FF2B5EF4-FFF2-40B4-BE49-F238E27FC236}">
                  <a16:creationId xmlns:a16="http://schemas.microsoft.com/office/drawing/2014/main" id="{7A830F0F-C5E7-5618-BE67-676CE76AB81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8" name="Rectangle 547">
              <a:extLst>
                <a:ext uri="{FF2B5EF4-FFF2-40B4-BE49-F238E27FC236}">
                  <a16:creationId xmlns:a16="http://schemas.microsoft.com/office/drawing/2014/main" id="{15E732A6-A8F2-49C3-BE63-9FE082DBD1EB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49" name="Rectangle 548">
              <a:extLst>
                <a:ext uri="{FF2B5EF4-FFF2-40B4-BE49-F238E27FC236}">
                  <a16:creationId xmlns:a16="http://schemas.microsoft.com/office/drawing/2014/main" id="{8684EEBD-D2E3-F1BF-4EBD-D1E8F59EEA8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0" name="Rectangle 549">
              <a:extLst>
                <a:ext uri="{FF2B5EF4-FFF2-40B4-BE49-F238E27FC236}">
                  <a16:creationId xmlns:a16="http://schemas.microsoft.com/office/drawing/2014/main" id="{8BCDBA00-D5AE-24CE-C7C2-C0F8B35815F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51" name="ZoneTexte 550">
            <a:extLst>
              <a:ext uri="{FF2B5EF4-FFF2-40B4-BE49-F238E27FC236}">
                <a16:creationId xmlns:a16="http://schemas.microsoft.com/office/drawing/2014/main" id="{B65670EC-C8D9-C7A1-5A61-3CFD91207710}"/>
              </a:ext>
            </a:extLst>
          </p:cNvPr>
          <p:cNvSpPr txBox="1"/>
          <p:nvPr/>
        </p:nvSpPr>
        <p:spPr>
          <a:xfrm>
            <a:off x="6269781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552" name="Groupe 551">
            <a:extLst>
              <a:ext uri="{FF2B5EF4-FFF2-40B4-BE49-F238E27FC236}">
                <a16:creationId xmlns:a16="http://schemas.microsoft.com/office/drawing/2014/main" id="{04C99407-4AA0-C047-7A53-53ED360FC074}"/>
              </a:ext>
            </a:extLst>
          </p:cNvPr>
          <p:cNvGrpSpPr/>
          <p:nvPr/>
        </p:nvGrpSpPr>
        <p:grpSpPr>
          <a:xfrm>
            <a:off x="6269782" y="2001856"/>
            <a:ext cx="832611" cy="485506"/>
            <a:chOff x="835643" y="615163"/>
            <a:chExt cx="1665283" cy="948268"/>
          </a:xfrm>
        </p:grpSpPr>
        <p:sp>
          <p:nvSpPr>
            <p:cNvPr id="553" name="Rectangle 552">
              <a:extLst>
                <a:ext uri="{FF2B5EF4-FFF2-40B4-BE49-F238E27FC236}">
                  <a16:creationId xmlns:a16="http://schemas.microsoft.com/office/drawing/2014/main" id="{B0EAB59F-EAEC-C872-2901-64D684B3AE10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54" name="Rectangle 553">
              <a:extLst>
                <a:ext uri="{FF2B5EF4-FFF2-40B4-BE49-F238E27FC236}">
                  <a16:creationId xmlns:a16="http://schemas.microsoft.com/office/drawing/2014/main" id="{4392D80D-D084-8184-8854-156A407F22C9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5" name="Rectangle 554">
              <a:extLst>
                <a:ext uri="{FF2B5EF4-FFF2-40B4-BE49-F238E27FC236}">
                  <a16:creationId xmlns:a16="http://schemas.microsoft.com/office/drawing/2014/main" id="{5C9EA090-042A-513F-F798-931FC53A9FA1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56" name="Rectangle 555">
              <a:extLst>
                <a:ext uri="{FF2B5EF4-FFF2-40B4-BE49-F238E27FC236}">
                  <a16:creationId xmlns:a16="http://schemas.microsoft.com/office/drawing/2014/main" id="{163C018A-E2D2-0EA6-D5D6-DB4B27DAB5B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7" name="Rectangle 556">
              <a:extLst>
                <a:ext uri="{FF2B5EF4-FFF2-40B4-BE49-F238E27FC236}">
                  <a16:creationId xmlns:a16="http://schemas.microsoft.com/office/drawing/2014/main" id="{F92F7968-A702-0B68-FA68-F727BF04407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8" name="Rectangle 557">
              <a:extLst>
                <a:ext uri="{FF2B5EF4-FFF2-40B4-BE49-F238E27FC236}">
                  <a16:creationId xmlns:a16="http://schemas.microsoft.com/office/drawing/2014/main" id="{6B08024F-4C5E-EEBC-0A5E-3B68062CE46A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59" name="Rectangle 558">
              <a:extLst>
                <a:ext uri="{FF2B5EF4-FFF2-40B4-BE49-F238E27FC236}">
                  <a16:creationId xmlns:a16="http://schemas.microsoft.com/office/drawing/2014/main" id="{199832DF-EB1C-68AC-C396-CDD56261C74C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60" name="ZoneTexte 559">
            <a:extLst>
              <a:ext uri="{FF2B5EF4-FFF2-40B4-BE49-F238E27FC236}">
                <a16:creationId xmlns:a16="http://schemas.microsoft.com/office/drawing/2014/main" id="{ECB29460-1FF1-2152-EC56-258CC17DD2A4}"/>
              </a:ext>
            </a:extLst>
          </p:cNvPr>
          <p:cNvSpPr txBox="1"/>
          <p:nvPr/>
        </p:nvSpPr>
        <p:spPr>
          <a:xfrm>
            <a:off x="6267839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561" name="Groupe 560">
            <a:extLst>
              <a:ext uri="{FF2B5EF4-FFF2-40B4-BE49-F238E27FC236}">
                <a16:creationId xmlns:a16="http://schemas.microsoft.com/office/drawing/2014/main" id="{C0D69CA4-CA0F-7C89-6B49-FAE8DD18F0C2}"/>
              </a:ext>
            </a:extLst>
          </p:cNvPr>
          <p:cNvGrpSpPr/>
          <p:nvPr/>
        </p:nvGrpSpPr>
        <p:grpSpPr>
          <a:xfrm>
            <a:off x="6267840" y="2792234"/>
            <a:ext cx="832611" cy="485506"/>
            <a:chOff x="835643" y="615163"/>
            <a:chExt cx="1665283" cy="948268"/>
          </a:xfrm>
        </p:grpSpPr>
        <p:sp>
          <p:nvSpPr>
            <p:cNvPr id="562" name="Rectangle 561">
              <a:extLst>
                <a:ext uri="{FF2B5EF4-FFF2-40B4-BE49-F238E27FC236}">
                  <a16:creationId xmlns:a16="http://schemas.microsoft.com/office/drawing/2014/main" id="{24991D0C-7D29-5A8B-F80B-F79806C6328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63" name="Rectangle 562">
              <a:extLst>
                <a:ext uri="{FF2B5EF4-FFF2-40B4-BE49-F238E27FC236}">
                  <a16:creationId xmlns:a16="http://schemas.microsoft.com/office/drawing/2014/main" id="{A41083B1-2801-D097-303C-AFBB47E4E8E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4" name="Rectangle 563">
              <a:extLst>
                <a:ext uri="{FF2B5EF4-FFF2-40B4-BE49-F238E27FC236}">
                  <a16:creationId xmlns:a16="http://schemas.microsoft.com/office/drawing/2014/main" id="{E514E48E-E110-05C6-0686-8EF0DD60FFFF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65" name="Rectangle 564">
              <a:extLst>
                <a:ext uri="{FF2B5EF4-FFF2-40B4-BE49-F238E27FC236}">
                  <a16:creationId xmlns:a16="http://schemas.microsoft.com/office/drawing/2014/main" id="{0102EA08-0088-52E8-7B05-2EA8BD8EFD82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6" name="Rectangle 565">
              <a:extLst>
                <a:ext uri="{FF2B5EF4-FFF2-40B4-BE49-F238E27FC236}">
                  <a16:creationId xmlns:a16="http://schemas.microsoft.com/office/drawing/2014/main" id="{E38BE3CE-530E-5D0A-9EBE-8ECA6C14FC3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7" name="Rectangle 566">
              <a:extLst>
                <a:ext uri="{FF2B5EF4-FFF2-40B4-BE49-F238E27FC236}">
                  <a16:creationId xmlns:a16="http://schemas.microsoft.com/office/drawing/2014/main" id="{3B2F0A65-6E5D-75B0-460D-33842F48AB8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68" name="Rectangle 567">
              <a:extLst>
                <a:ext uri="{FF2B5EF4-FFF2-40B4-BE49-F238E27FC236}">
                  <a16:creationId xmlns:a16="http://schemas.microsoft.com/office/drawing/2014/main" id="{9CE2CE19-C303-67F7-E5FE-E9042E1EF576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69" name="ZoneTexte 568">
            <a:extLst>
              <a:ext uri="{FF2B5EF4-FFF2-40B4-BE49-F238E27FC236}">
                <a16:creationId xmlns:a16="http://schemas.microsoft.com/office/drawing/2014/main" id="{C18C5A00-8AA1-EBA3-51A8-0C94628AF62F}"/>
              </a:ext>
            </a:extLst>
          </p:cNvPr>
          <p:cNvSpPr txBox="1"/>
          <p:nvPr/>
        </p:nvSpPr>
        <p:spPr>
          <a:xfrm>
            <a:off x="6271455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570" name="Groupe 569">
            <a:extLst>
              <a:ext uri="{FF2B5EF4-FFF2-40B4-BE49-F238E27FC236}">
                <a16:creationId xmlns:a16="http://schemas.microsoft.com/office/drawing/2014/main" id="{998E3B4B-7CA3-BD2E-0105-F5940029AD78}"/>
              </a:ext>
            </a:extLst>
          </p:cNvPr>
          <p:cNvGrpSpPr/>
          <p:nvPr/>
        </p:nvGrpSpPr>
        <p:grpSpPr>
          <a:xfrm>
            <a:off x="6271456" y="3595879"/>
            <a:ext cx="832611" cy="485506"/>
            <a:chOff x="835643" y="615163"/>
            <a:chExt cx="1665283" cy="948268"/>
          </a:xfrm>
        </p:grpSpPr>
        <p:sp>
          <p:nvSpPr>
            <p:cNvPr id="571" name="Rectangle 570">
              <a:extLst>
                <a:ext uri="{FF2B5EF4-FFF2-40B4-BE49-F238E27FC236}">
                  <a16:creationId xmlns:a16="http://schemas.microsoft.com/office/drawing/2014/main" id="{FDB30FA3-538C-B04E-70D2-5854E77EAC9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72" name="Rectangle 571">
              <a:extLst>
                <a:ext uri="{FF2B5EF4-FFF2-40B4-BE49-F238E27FC236}">
                  <a16:creationId xmlns:a16="http://schemas.microsoft.com/office/drawing/2014/main" id="{35CB7CCC-6122-A237-064C-3C3BEE27655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3" name="Rectangle 572">
              <a:extLst>
                <a:ext uri="{FF2B5EF4-FFF2-40B4-BE49-F238E27FC236}">
                  <a16:creationId xmlns:a16="http://schemas.microsoft.com/office/drawing/2014/main" id="{41824931-6F04-0078-95EA-A66348AD401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74" name="Rectangle 573">
              <a:extLst>
                <a:ext uri="{FF2B5EF4-FFF2-40B4-BE49-F238E27FC236}">
                  <a16:creationId xmlns:a16="http://schemas.microsoft.com/office/drawing/2014/main" id="{C3DDC8E0-B9FE-190D-969E-C1AF8BD49A0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5" name="Rectangle 574">
              <a:extLst>
                <a:ext uri="{FF2B5EF4-FFF2-40B4-BE49-F238E27FC236}">
                  <a16:creationId xmlns:a16="http://schemas.microsoft.com/office/drawing/2014/main" id="{16AB587B-33E2-A803-BB49-2C959148E4DC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6" name="Rectangle 575">
              <a:extLst>
                <a:ext uri="{FF2B5EF4-FFF2-40B4-BE49-F238E27FC236}">
                  <a16:creationId xmlns:a16="http://schemas.microsoft.com/office/drawing/2014/main" id="{43617840-C230-2867-BBB2-FA7AE6BF165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77" name="Rectangle 576">
              <a:extLst>
                <a:ext uri="{FF2B5EF4-FFF2-40B4-BE49-F238E27FC236}">
                  <a16:creationId xmlns:a16="http://schemas.microsoft.com/office/drawing/2014/main" id="{9A338E08-F113-D685-F136-7CDF77BE369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78" name="ZoneTexte 577">
            <a:extLst>
              <a:ext uri="{FF2B5EF4-FFF2-40B4-BE49-F238E27FC236}">
                <a16:creationId xmlns:a16="http://schemas.microsoft.com/office/drawing/2014/main" id="{0E56485D-69B4-D0A6-2B51-447B8E8E9C3A}"/>
              </a:ext>
            </a:extLst>
          </p:cNvPr>
          <p:cNvSpPr txBox="1"/>
          <p:nvPr/>
        </p:nvSpPr>
        <p:spPr>
          <a:xfrm>
            <a:off x="6289370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</a:t>
            </a:r>
          </a:p>
        </p:txBody>
      </p:sp>
      <p:grpSp>
        <p:nvGrpSpPr>
          <p:cNvPr id="579" name="Groupe 578">
            <a:extLst>
              <a:ext uri="{FF2B5EF4-FFF2-40B4-BE49-F238E27FC236}">
                <a16:creationId xmlns:a16="http://schemas.microsoft.com/office/drawing/2014/main" id="{462F47E9-4202-1F1C-89C9-50493DCF6934}"/>
              </a:ext>
            </a:extLst>
          </p:cNvPr>
          <p:cNvGrpSpPr/>
          <p:nvPr/>
        </p:nvGrpSpPr>
        <p:grpSpPr>
          <a:xfrm>
            <a:off x="6289371" y="4388855"/>
            <a:ext cx="832611" cy="485506"/>
            <a:chOff x="835643" y="615163"/>
            <a:chExt cx="1665283" cy="948268"/>
          </a:xfrm>
        </p:grpSpPr>
        <p:sp>
          <p:nvSpPr>
            <p:cNvPr id="580" name="Rectangle 579">
              <a:extLst>
                <a:ext uri="{FF2B5EF4-FFF2-40B4-BE49-F238E27FC236}">
                  <a16:creationId xmlns:a16="http://schemas.microsoft.com/office/drawing/2014/main" id="{E4355937-8ECA-7C35-2B6D-426BBFF79DE8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81" name="Rectangle 580">
              <a:extLst>
                <a:ext uri="{FF2B5EF4-FFF2-40B4-BE49-F238E27FC236}">
                  <a16:creationId xmlns:a16="http://schemas.microsoft.com/office/drawing/2014/main" id="{60B73074-A5CA-7B84-558C-9611C24D913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82" name="Rectangle 581">
              <a:extLst>
                <a:ext uri="{FF2B5EF4-FFF2-40B4-BE49-F238E27FC236}">
                  <a16:creationId xmlns:a16="http://schemas.microsoft.com/office/drawing/2014/main" id="{AD9459CA-9947-3FE5-09F1-10992D68DA2F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83" name="Rectangle 582">
              <a:extLst>
                <a:ext uri="{FF2B5EF4-FFF2-40B4-BE49-F238E27FC236}">
                  <a16:creationId xmlns:a16="http://schemas.microsoft.com/office/drawing/2014/main" id="{A274B406-B086-458C-7374-85C405EA395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84" name="Rectangle 583">
              <a:extLst>
                <a:ext uri="{FF2B5EF4-FFF2-40B4-BE49-F238E27FC236}">
                  <a16:creationId xmlns:a16="http://schemas.microsoft.com/office/drawing/2014/main" id="{1A29A84F-C4CE-4FEA-04FA-638743C5569A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85" name="Rectangle 584">
              <a:extLst>
                <a:ext uri="{FF2B5EF4-FFF2-40B4-BE49-F238E27FC236}">
                  <a16:creationId xmlns:a16="http://schemas.microsoft.com/office/drawing/2014/main" id="{CA42EEE6-D6FC-1730-E281-CA605592C05C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86" name="Rectangle 585">
              <a:extLst>
                <a:ext uri="{FF2B5EF4-FFF2-40B4-BE49-F238E27FC236}">
                  <a16:creationId xmlns:a16="http://schemas.microsoft.com/office/drawing/2014/main" id="{F35DA216-CD57-96D9-0A9D-08D4B3FB890A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87" name="ZoneTexte 586">
            <a:extLst>
              <a:ext uri="{FF2B5EF4-FFF2-40B4-BE49-F238E27FC236}">
                <a16:creationId xmlns:a16="http://schemas.microsoft.com/office/drawing/2014/main" id="{4E4A9380-DD28-10F4-CA36-7B31B62CFCC8}"/>
              </a:ext>
            </a:extLst>
          </p:cNvPr>
          <p:cNvSpPr txBox="1"/>
          <p:nvPr/>
        </p:nvSpPr>
        <p:spPr>
          <a:xfrm>
            <a:off x="6292986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588" name="Groupe 587">
            <a:extLst>
              <a:ext uri="{FF2B5EF4-FFF2-40B4-BE49-F238E27FC236}">
                <a16:creationId xmlns:a16="http://schemas.microsoft.com/office/drawing/2014/main" id="{E7802931-2799-43B0-9C30-4874F9BEC4DE}"/>
              </a:ext>
            </a:extLst>
          </p:cNvPr>
          <p:cNvGrpSpPr/>
          <p:nvPr/>
        </p:nvGrpSpPr>
        <p:grpSpPr>
          <a:xfrm>
            <a:off x="6292987" y="5192500"/>
            <a:ext cx="832611" cy="485506"/>
            <a:chOff x="835643" y="615163"/>
            <a:chExt cx="1665283" cy="948268"/>
          </a:xfrm>
        </p:grpSpPr>
        <p:sp>
          <p:nvSpPr>
            <p:cNvPr id="589" name="Rectangle 588">
              <a:extLst>
                <a:ext uri="{FF2B5EF4-FFF2-40B4-BE49-F238E27FC236}">
                  <a16:creationId xmlns:a16="http://schemas.microsoft.com/office/drawing/2014/main" id="{F9CA6E77-B4B7-FDF0-F024-687DD8C07B8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90" name="Rectangle 589">
              <a:extLst>
                <a:ext uri="{FF2B5EF4-FFF2-40B4-BE49-F238E27FC236}">
                  <a16:creationId xmlns:a16="http://schemas.microsoft.com/office/drawing/2014/main" id="{4B5EA3D7-1839-72EC-45C4-7001C760F55E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91" name="Rectangle 590">
              <a:extLst>
                <a:ext uri="{FF2B5EF4-FFF2-40B4-BE49-F238E27FC236}">
                  <a16:creationId xmlns:a16="http://schemas.microsoft.com/office/drawing/2014/main" id="{E89159D5-D240-98AA-9CB1-DB64F4AE166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592" name="Rectangle 591">
              <a:extLst>
                <a:ext uri="{FF2B5EF4-FFF2-40B4-BE49-F238E27FC236}">
                  <a16:creationId xmlns:a16="http://schemas.microsoft.com/office/drawing/2014/main" id="{57224EC7-9906-11D0-EAAC-0EBCFF3CEA61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93" name="Rectangle 592">
              <a:extLst>
                <a:ext uri="{FF2B5EF4-FFF2-40B4-BE49-F238E27FC236}">
                  <a16:creationId xmlns:a16="http://schemas.microsoft.com/office/drawing/2014/main" id="{16BE0024-C02B-341F-6CFF-E682983F2E42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94" name="Rectangle 593">
              <a:extLst>
                <a:ext uri="{FF2B5EF4-FFF2-40B4-BE49-F238E27FC236}">
                  <a16:creationId xmlns:a16="http://schemas.microsoft.com/office/drawing/2014/main" id="{C5C7935E-209B-2583-F66D-56420465437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595" name="Rectangle 594">
              <a:extLst>
                <a:ext uri="{FF2B5EF4-FFF2-40B4-BE49-F238E27FC236}">
                  <a16:creationId xmlns:a16="http://schemas.microsoft.com/office/drawing/2014/main" id="{EC482327-370C-1770-F549-CA6A97530299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596" name="ZoneTexte 595">
            <a:extLst>
              <a:ext uri="{FF2B5EF4-FFF2-40B4-BE49-F238E27FC236}">
                <a16:creationId xmlns:a16="http://schemas.microsoft.com/office/drawing/2014/main" id="{C8429AFC-CAA9-1694-988D-8F80B9C82B59}"/>
              </a:ext>
            </a:extLst>
          </p:cNvPr>
          <p:cNvSpPr txBox="1"/>
          <p:nvPr/>
        </p:nvSpPr>
        <p:spPr>
          <a:xfrm>
            <a:off x="7433844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597" name="Groupe 596">
            <a:extLst>
              <a:ext uri="{FF2B5EF4-FFF2-40B4-BE49-F238E27FC236}">
                <a16:creationId xmlns:a16="http://schemas.microsoft.com/office/drawing/2014/main" id="{318C5684-2355-3275-E229-74737FCA8051}"/>
              </a:ext>
            </a:extLst>
          </p:cNvPr>
          <p:cNvGrpSpPr/>
          <p:nvPr/>
        </p:nvGrpSpPr>
        <p:grpSpPr>
          <a:xfrm>
            <a:off x="7433844" y="1198211"/>
            <a:ext cx="832611" cy="485506"/>
            <a:chOff x="835643" y="615163"/>
            <a:chExt cx="1665283" cy="948268"/>
          </a:xfrm>
        </p:grpSpPr>
        <p:sp>
          <p:nvSpPr>
            <p:cNvPr id="598" name="Rectangle 597">
              <a:extLst>
                <a:ext uri="{FF2B5EF4-FFF2-40B4-BE49-F238E27FC236}">
                  <a16:creationId xmlns:a16="http://schemas.microsoft.com/office/drawing/2014/main" id="{B1A1C161-96F4-2695-B844-4010E57784E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599" name="Rectangle 598">
              <a:extLst>
                <a:ext uri="{FF2B5EF4-FFF2-40B4-BE49-F238E27FC236}">
                  <a16:creationId xmlns:a16="http://schemas.microsoft.com/office/drawing/2014/main" id="{E10B7795-4A13-E393-2F7C-927E0C2D45C3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0" name="Rectangle 599">
              <a:extLst>
                <a:ext uri="{FF2B5EF4-FFF2-40B4-BE49-F238E27FC236}">
                  <a16:creationId xmlns:a16="http://schemas.microsoft.com/office/drawing/2014/main" id="{1D3A055C-9F38-8A55-D6C9-4DBB5AC5360A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01" name="Rectangle 600">
              <a:extLst>
                <a:ext uri="{FF2B5EF4-FFF2-40B4-BE49-F238E27FC236}">
                  <a16:creationId xmlns:a16="http://schemas.microsoft.com/office/drawing/2014/main" id="{F9A60513-B28E-0132-78A8-C0539F78869F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2" name="Rectangle 601">
              <a:extLst>
                <a:ext uri="{FF2B5EF4-FFF2-40B4-BE49-F238E27FC236}">
                  <a16:creationId xmlns:a16="http://schemas.microsoft.com/office/drawing/2014/main" id="{2D805548-04F8-3CF2-169B-133AD8B7F537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3" name="Rectangle 602">
              <a:extLst>
                <a:ext uri="{FF2B5EF4-FFF2-40B4-BE49-F238E27FC236}">
                  <a16:creationId xmlns:a16="http://schemas.microsoft.com/office/drawing/2014/main" id="{563B8B01-54DB-77A4-D682-18EB7F44E47D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4" name="Rectangle 603">
              <a:extLst>
                <a:ext uri="{FF2B5EF4-FFF2-40B4-BE49-F238E27FC236}">
                  <a16:creationId xmlns:a16="http://schemas.microsoft.com/office/drawing/2014/main" id="{7687DA62-2096-9014-BE95-40575011E5E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05" name="ZoneTexte 604">
            <a:extLst>
              <a:ext uri="{FF2B5EF4-FFF2-40B4-BE49-F238E27FC236}">
                <a16:creationId xmlns:a16="http://schemas.microsoft.com/office/drawing/2014/main" id="{21F582F0-517C-495B-DA5A-26E934316B60}"/>
              </a:ext>
            </a:extLst>
          </p:cNvPr>
          <p:cNvSpPr txBox="1"/>
          <p:nvPr/>
        </p:nvSpPr>
        <p:spPr>
          <a:xfrm>
            <a:off x="7437460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606" name="Groupe 605">
            <a:extLst>
              <a:ext uri="{FF2B5EF4-FFF2-40B4-BE49-F238E27FC236}">
                <a16:creationId xmlns:a16="http://schemas.microsoft.com/office/drawing/2014/main" id="{354DC4EB-44EF-DD82-E928-03958350D0C4}"/>
              </a:ext>
            </a:extLst>
          </p:cNvPr>
          <p:cNvGrpSpPr/>
          <p:nvPr/>
        </p:nvGrpSpPr>
        <p:grpSpPr>
          <a:xfrm>
            <a:off x="7437461" y="2001856"/>
            <a:ext cx="832611" cy="485506"/>
            <a:chOff x="835643" y="615163"/>
            <a:chExt cx="1665283" cy="948268"/>
          </a:xfrm>
        </p:grpSpPr>
        <p:sp>
          <p:nvSpPr>
            <p:cNvPr id="607" name="Rectangle 606">
              <a:extLst>
                <a:ext uri="{FF2B5EF4-FFF2-40B4-BE49-F238E27FC236}">
                  <a16:creationId xmlns:a16="http://schemas.microsoft.com/office/drawing/2014/main" id="{3ABE372E-0F33-5AE9-2E3B-7C0509B466A2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08" name="Rectangle 607">
              <a:extLst>
                <a:ext uri="{FF2B5EF4-FFF2-40B4-BE49-F238E27FC236}">
                  <a16:creationId xmlns:a16="http://schemas.microsoft.com/office/drawing/2014/main" id="{B6E489E9-29C3-5D24-7659-390A8709A21C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09" name="Rectangle 608">
              <a:extLst>
                <a:ext uri="{FF2B5EF4-FFF2-40B4-BE49-F238E27FC236}">
                  <a16:creationId xmlns:a16="http://schemas.microsoft.com/office/drawing/2014/main" id="{F00A61E8-7A10-ADF6-0580-143233C28E5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10" name="Rectangle 609">
              <a:extLst>
                <a:ext uri="{FF2B5EF4-FFF2-40B4-BE49-F238E27FC236}">
                  <a16:creationId xmlns:a16="http://schemas.microsoft.com/office/drawing/2014/main" id="{409D368E-FFC5-5A4B-39FB-31C54D6D7A34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1" name="Rectangle 610">
              <a:extLst>
                <a:ext uri="{FF2B5EF4-FFF2-40B4-BE49-F238E27FC236}">
                  <a16:creationId xmlns:a16="http://schemas.microsoft.com/office/drawing/2014/main" id="{9AFACAA7-30DC-A6A0-2A8A-50F3B5092094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2" name="Rectangle 611">
              <a:extLst>
                <a:ext uri="{FF2B5EF4-FFF2-40B4-BE49-F238E27FC236}">
                  <a16:creationId xmlns:a16="http://schemas.microsoft.com/office/drawing/2014/main" id="{07D4E5AE-C543-CA73-6329-7E0570FF564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3" name="Rectangle 612">
              <a:extLst>
                <a:ext uri="{FF2B5EF4-FFF2-40B4-BE49-F238E27FC236}">
                  <a16:creationId xmlns:a16="http://schemas.microsoft.com/office/drawing/2014/main" id="{86F1E955-C097-993D-9A29-897AEAEEB383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14" name="ZoneTexte 613">
            <a:extLst>
              <a:ext uri="{FF2B5EF4-FFF2-40B4-BE49-F238E27FC236}">
                <a16:creationId xmlns:a16="http://schemas.microsoft.com/office/drawing/2014/main" id="{35A8B4C2-5276-D002-2F61-CA818C098BB3}"/>
              </a:ext>
            </a:extLst>
          </p:cNvPr>
          <p:cNvSpPr txBox="1"/>
          <p:nvPr/>
        </p:nvSpPr>
        <p:spPr>
          <a:xfrm>
            <a:off x="7435517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615" name="Groupe 614">
            <a:extLst>
              <a:ext uri="{FF2B5EF4-FFF2-40B4-BE49-F238E27FC236}">
                <a16:creationId xmlns:a16="http://schemas.microsoft.com/office/drawing/2014/main" id="{A9E9B35D-63A6-EF07-989C-B4378EE8AC2D}"/>
              </a:ext>
            </a:extLst>
          </p:cNvPr>
          <p:cNvGrpSpPr/>
          <p:nvPr/>
        </p:nvGrpSpPr>
        <p:grpSpPr>
          <a:xfrm>
            <a:off x="7435518" y="2792234"/>
            <a:ext cx="832611" cy="485506"/>
            <a:chOff x="835643" y="615163"/>
            <a:chExt cx="1665283" cy="948268"/>
          </a:xfrm>
        </p:grpSpPr>
        <p:sp>
          <p:nvSpPr>
            <p:cNvPr id="616" name="Rectangle 615">
              <a:extLst>
                <a:ext uri="{FF2B5EF4-FFF2-40B4-BE49-F238E27FC236}">
                  <a16:creationId xmlns:a16="http://schemas.microsoft.com/office/drawing/2014/main" id="{7EEC91D8-8C40-A54E-2847-02ACD8F7200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17" name="Rectangle 616">
              <a:extLst>
                <a:ext uri="{FF2B5EF4-FFF2-40B4-BE49-F238E27FC236}">
                  <a16:creationId xmlns:a16="http://schemas.microsoft.com/office/drawing/2014/main" id="{1427DF4E-D5E9-0ABF-6BB2-292CCB46C468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18" name="Rectangle 617">
              <a:extLst>
                <a:ext uri="{FF2B5EF4-FFF2-40B4-BE49-F238E27FC236}">
                  <a16:creationId xmlns:a16="http://schemas.microsoft.com/office/drawing/2014/main" id="{50A9761B-E203-3089-8295-1E9DF2DA91D3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19" name="Rectangle 618">
              <a:extLst>
                <a:ext uri="{FF2B5EF4-FFF2-40B4-BE49-F238E27FC236}">
                  <a16:creationId xmlns:a16="http://schemas.microsoft.com/office/drawing/2014/main" id="{3DCD27C7-0824-316E-10C9-53402C3ADF5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0" name="Rectangle 619">
              <a:extLst>
                <a:ext uri="{FF2B5EF4-FFF2-40B4-BE49-F238E27FC236}">
                  <a16:creationId xmlns:a16="http://schemas.microsoft.com/office/drawing/2014/main" id="{43ED01B9-A66D-A04C-5ABE-A3DCB4B51B0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1" name="Rectangle 620">
              <a:extLst>
                <a:ext uri="{FF2B5EF4-FFF2-40B4-BE49-F238E27FC236}">
                  <a16:creationId xmlns:a16="http://schemas.microsoft.com/office/drawing/2014/main" id="{02C661F5-869B-F3C9-477E-7DB143EF4F0F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2" name="Rectangle 621">
              <a:extLst>
                <a:ext uri="{FF2B5EF4-FFF2-40B4-BE49-F238E27FC236}">
                  <a16:creationId xmlns:a16="http://schemas.microsoft.com/office/drawing/2014/main" id="{A4275154-A872-D485-3FCC-0313433B20B5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23" name="ZoneTexte 622">
            <a:extLst>
              <a:ext uri="{FF2B5EF4-FFF2-40B4-BE49-F238E27FC236}">
                <a16:creationId xmlns:a16="http://schemas.microsoft.com/office/drawing/2014/main" id="{9EC00A8E-7B99-ED02-C8A4-5146DE42FEC6}"/>
              </a:ext>
            </a:extLst>
          </p:cNvPr>
          <p:cNvSpPr txBox="1"/>
          <p:nvPr/>
        </p:nvSpPr>
        <p:spPr>
          <a:xfrm>
            <a:off x="7439134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624" name="Groupe 623">
            <a:extLst>
              <a:ext uri="{FF2B5EF4-FFF2-40B4-BE49-F238E27FC236}">
                <a16:creationId xmlns:a16="http://schemas.microsoft.com/office/drawing/2014/main" id="{7238F003-6454-7444-F857-FD207247D8A6}"/>
              </a:ext>
            </a:extLst>
          </p:cNvPr>
          <p:cNvGrpSpPr/>
          <p:nvPr/>
        </p:nvGrpSpPr>
        <p:grpSpPr>
          <a:xfrm>
            <a:off x="7439135" y="3595879"/>
            <a:ext cx="832611" cy="485506"/>
            <a:chOff x="835643" y="615163"/>
            <a:chExt cx="1665283" cy="948268"/>
          </a:xfrm>
        </p:grpSpPr>
        <p:sp>
          <p:nvSpPr>
            <p:cNvPr id="625" name="Rectangle 624">
              <a:extLst>
                <a:ext uri="{FF2B5EF4-FFF2-40B4-BE49-F238E27FC236}">
                  <a16:creationId xmlns:a16="http://schemas.microsoft.com/office/drawing/2014/main" id="{3F55A8FA-BC30-D954-2D17-A22B30F622BF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26" name="Rectangle 625">
              <a:extLst>
                <a:ext uri="{FF2B5EF4-FFF2-40B4-BE49-F238E27FC236}">
                  <a16:creationId xmlns:a16="http://schemas.microsoft.com/office/drawing/2014/main" id="{F0856314-2BFA-F27E-4E90-E903C4FC192B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7" name="Rectangle 626">
              <a:extLst>
                <a:ext uri="{FF2B5EF4-FFF2-40B4-BE49-F238E27FC236}">
                  <a16:creationId xmlns:a16="http://schemas.microsoft.com/office/drawing/2014/main" id="{25FD5C81-F88E-447E-AC22-E8257DEAB09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28" name="Rectangle 627">
              <a:extLst>
                <a:ext uri="{FF2B5EF4-FFF2-40B4-BE49-F238E27FC236}">
                  <a16:creationId xmlns:a16="http://schemas.microsoft.com/office/drawing/2014/main" id="{D5E7D5C5-FE34-1131-5625-5EA975C93444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29" name="Rectangle 628">
              <a:extLst>
                <a:ext uri="{FF2B5EF4-FFF2-40B4-BE49-F238E27FC236}">
                  <a16:creationId xmlns:a16="http://schemas.microsoft.com/office/drawing/2014/main" id="{9798080E-F407-C1EE-EB51-82823BD73B2E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0" name="Rectangle 629">
              <a:extLst>
                <a:ext uri="{FF2B5EF4-FFF2-40B4-BE49-F238E27FC236}">
                  <a16:creationId xmlns:a16="http://schemas.microsoft.com/office/drawing/2014/main" id="{42F0D196-88C5-B92E-B781-AAF1CEA8A2F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1" name="Rectangle 630">
              <a:extLst>
                <a:ext uri="{FF2B5EF4-FFF2-40B4-BE49-F238E27FC236}">
                  <a16:creationId xmlns:a16="http://schemas.microsoft.com/office/drawing/2014/main" id="{9A48CF2E-4846-55AB-7909-1399AD1D8252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32" name="ZoneTexte 631">
            <a:extLst>
              <a:ext uri="{FF2B5EF4-FFF2-40B4-BE49-F238E27FC236}">
                <a16:creationId xmlns:a16="http://schemas.microsoft.com/office/drawing/2014/main" id="{08224C57-FC3C-F54D-46FC-2FEDED24BA66}"/>
              </a:ext>
            </a:extLst>
          </p:cNvPr>
          <p:cNvSpPr txBox="1"/>
          <p:nvPr/>
        </p:nvSpPr>
        <p:spPr>
          <a:xfrm>
            <a:off x="7457049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633" name="Groupe 632">
            <a:extLst>
              <a:ext uri="{FF2B5EF4-FFF2-40B4-BE49-F238E27FC236}">
                <a16:creationId xmlns:a16="http://schemas.microsoft.com/office/drawing/2014/main" id="{3B457C74-14D7-E674-D2ED-1BEA81735D42}"/>
              </a:ext>
            </a:extLst>
          </p:cNvPr>
          <p:cNvGrpSpPr/>
          <p:nvPr/>
        </p:nvGrpSpPr>
        <p:grpSpPr>
          <a:xfrm>
            <a:off x="7457049" y="4388855"/>
            <a:ext cx="832611" cy="485506"/>
            <a:chOff x="835643" y="615163"/>
            <a:chExt cx="1665283" cy="948268"/>
          </a:xfrm>
        </p:grpSpPr>
        <p:sp>
          <p:nvSpPr>
            <p:cNvPr id="634" name="Rectangle 633">
              <a:extLst>
                <a:ext uri="{FF2B5EF4-FFF2-40B4-BE49-F238E27FC236}">
                  <a16:creationId xmlns:a16="http://schemas.microsoft.com/office/drawing/2014/main" id="{0BB3C333-53F6-F20E-E74D-CA8B8F3C209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35" name="Rectangle 634">
              <a:extLst>
                <a:ext uri="{FF2B5EF4-FFF2-40B4-BE49-F238E27FC236}">
                  <a16:creationId xmlns:a16="http://schemas.microsoft.com/office/drawing/2014/main" id="{22E80F74-F54A-B632-F45C-D826D53C9B5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6" name="Rectangle 635">
              <a:extLst>
                <a:ext uri="{FF2B5EF4-FFF2-40B4-BE49-F238E27FC236}">
                  <a16:creationId xmlns:a16="http://schemas.microsoft.com/office/drawing/2014/main" id="{59266A61-D635-5B0C-F00A-D9E40827DC7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37" name="Rectangle 636">
              <a:extLst>
                <a:ext uri="{FF2B5EF4-FFF2-40B4-BE49-F238E27FC236}">
                  <a16:creationId xmlns:a16="http://schemas.microsoft.com/office/drawing/2014/main" id="{08046B93-5C54-B74B-DC35-924DF25CA7E6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8" name="Rectangle 637">
              <a:extLst>
                <a:ext uri="{FF2B5EF4-FFF2-40B4-BE49-F238E27FC236}">
                  <a16:creationId xmlns:a16="http://schemas.microsoft.com/office/drawing/2014/main" id="{40D75F00-3E9C-E0B8-987F-4654C4EB80F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39" name="Rectangle 638">
              <a:extLst>
                <a:ext uri="{FF2B5EF4-FFF2-40B4-BE49-F238E27FC236}">
                  <a16:creationId xmlns:a16="http://schemas.microsoft.com/office/drawing/2014/main" id="{E83DCEFE-30C0-07D3-D461-D7B7B5AD072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0" name="Rectangle 639">
              <a:extLst>
                <a:ext uri="{FF2B5EF4-FFF2-40B4-BE49-F238E27FC236}">
                  <a16:creationId xmlns:a16="http://schemas.microsoft.com/office/drawing/2014/main" id="{8F114E77-1FF4-6F5E-AB23-03F56716BF77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41" name="ZoneTexte 640">
            <a:extLst>
              <a:ext uri="{FF2B5EF4-FFF2-40B4-BE49-F238E27FC236}">
                <a16:creationId xmlns:a16="http://schemas.microsoft.com/office/drawing/2014/main" id="{7C733106-C5F5-84C4-C792-0385A26AF6E6}"/>
              </a:ext>
            </a:extLst>
          </p:cNvPr>
          <p:cNvSpPr txBox="1"/>
          <p:nvPr/>
        </p:nvSpPr>
        <p:spPr>
          <a:xfrm>
            <a:off x="7460665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642" name="Groupe 641">
            <a:extLst>
              <a:ext uri="{FF2B5EF4-FFF2-40B4-BE49-F238E27FC236}">
                <a16:creationId xmlns:a16="http://schemas.microsoft.com/office/drawing/2014/main" id="{DDB774C5-BCDC-5DE9-63D8-BFC6A8C242A4}"/>
              </a:ext>
            </a:extLst>
          </p:cNvPr>
          <p:cNvGrpSpPr/>
          <p:nvPr/>
        </p:nvGrpSpPr>
        <p:grpSpPr>
          <a:xfrm>
            <a:off x="7460666" y="5192500"/>
            <a:ext cx="832611" cy="485506"/>
            <a:chOff x="835643" y="615163"/>
            <a:chExt cx="1665283" cy="948268"/>
          </a:xfrm>
        </p:grpSpPr>
        <p:sp>
          <p:nvSpPr>
            <p:cNvPr id="643" name="Rectangle 642">
              <a:extLst>
                <a:ext uri="{FF2B5EF4-FFF2-40B4-BE49-F238E27FC236}">
                  <a16:creationId xmlns:a16="http://schemas.microsoft.com/office/drawing/2014/main" id="{A3E1D6F4-5543-6A56-7380-7E20B7CEFA27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44" name="Rectangle 643">
              <a:extLst>
                <a:ext uri="{FF2B5EF4-FFF2-40B4-BE49-F238E27FC236}">
                  <a16:creationId xmlns:a16="http://schemas.microsoft.com/office/drawing/2014/main" id="{05348E1B-9699-32C4-AA82-20FBE42ACB87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5" name="Rectangle 644">
              <a:extLst>
                <a:ext uri="{FF2B5EF4-FFF2-40B4-BE49-F238E27FC236}">
                  <a16:creationId xmlns:a16="http://schemas.microsoft.com/office/drawing/2014/main" id="{1A73E1BB-122A-5C68-64B1-66F0431CBE5C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46" name="Rectangle 645">
              <a:extLst>
                <a:ext uri="{FF2B5EF4-FFF2-40B4-BE49-F238E27FC236}">
                  <a16:creationId xmlns:a16="http://schemas.microsoft.com/office/drawing/2014/main" id="{FAA0B191-7AF7-5505-A99A-DB9C35083899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7" name="Rectangle 646">
              <a:extLst>
                <a:ext uri="{FF2B5EF4-FFF2-40B4-BE49-F238E27FC236}">
                  <a16:creationId xmlns:a16="http://schemas.microsoft.com/office/drawing/2014/main" id="{9FCFBDDB-1A12-8ACD-75C6-68C0EF6CCCC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8" name="Rectangle 647">
              <a:extLst>
                <a:ext uri="{FF2B5EF4-FFF2-40B4-BE49-F238E27FC236}">
                  <a16:creationId xmlns:a16="http://schemas.microsoft.com/office/drawing/2014/main" id="{A25F5B9F-87B3-8FA8-6FB4-3CA10E89D717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9" name="Rectangle 648">
              <a:extLst>
                <a:ext uri="{FF2B5EF4-FFF2-40B4-BE49-F238E27FC236}">
                  <a16:creationId xmlns:a16="http://schemas.microsoft.com/office/drawing/2014/main" id="{C85DB784-8D15-F804-E601-6877DB20CC80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50" name="ZoneTexte 649">
            <a:extLst>
              <a:ext uri="{FF2B5EF4-FFF2-40B4-BE49-F238E27FC236}">
                <a16:creationId xmlns:a16="http://schemas.microsoft.com/office/drawing/2014/main" id="{E338448D-CE6F-9308-4666-614A6A72EA79}"/>
              </a:ext>
            </a:extLst>
          </p:cNvPr>
          <p:cNvSpPr txBox="1"/>
          <p:nvPr/>
        </p:nvSpPr>
        <p:spPr>
          <a:xfrm>
            <a:off x="8478534" y="1683717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651" name="Groupe 650">
            <a:extLst>
              <a:ext uri="{FF2B5EF4-FFF2-40B4-BE49-F238E27FC236}">
                <a16:creationId xmlns:a16="http://schemas.microsoft.com/office/drawing/2014/main" id="{A31B8FEE-FCED-7DE1-96C6-9E3CC2CBE7A2}"/>
              </a:ext>
            </a:extLst>
          </p:cNvPr>
          <p:cNvGrpSpPr/>
          <p:nvPr/>
        </p:nvGrpSpPr>
        <p:grpSpPr>
          <a:xfrm>
            <a:off x="8478535" y="1198211"/>
            <a:ext cx="832611" cy="485506"/>
            <a:chOff x="835643" y="615163"/>
            <a:chExt cx="1665283" cy="948268"/>
          </a:xfrm>
        </p:grpSpPr>
        <p:sp>
          <p:nvSpPr>
            <p:cNvPr id="652" name="Rectangle 651">
              <a:extLst>
                <a:ext uri="{FF2B5EF4-FFF2-40B4-BE49-F238E27FC236}">
                  <a16:creationId xmlns:a16="http://schemas.microsoft.com/office/drawing/2014/main" id="{3C9B2B88-018A-1FD5-AB00-776279627579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53" name="Rectangle 652">
              <a:extLst>
                <a:ext uri="{FF2B5EF4-FFF2-40B4-BE49-F238E27FC236}">
                  <a16:creationId xmlns:a16="http://schemas.microsoft.com/office/drawing/2014/main" id="{1CB5D2E8-28A0-6204-185C-5AFB87211C2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4" name="Rectangle 653">
              <a:extLst>
                <a:ext uri="{FF2B5EF4-FFF2-40B4-BE49-F238E27FC236}">
                  <a16:creationId xmlns:a16="http://schemas.microsoft.com/office/drawing/2014/main" id="{A3E63000-5374-B5CA-93A3-EB4A2088A056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55" name="Rectangle 654">
              <a:extLst>
                <a:ext uri="{FF2B5EF4-FFF2-40B4-BE49-F238E27FC236}">
                  <a16:creationId xmlns:a16="http://schemas.microsoft.com/office/drawing/2014/main" id="{860E8743-59AE-3991-0EBD-B27CD8546E8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6" name="Rectangle 655">
              <a:extLst>
                <a:ext uri="{FF2B5EF4-FFF2-40B4-BE49-F238E27FC236}">
                  <a16:creationId xmlns:a16="http://schemas.microsoft.com/office/drawing/2014/main" id="{B043ED3C-0DDC-47F2-574B-C55AC7F32780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7" name="Rectangle 656">
              <a:extLst>
                <a:ext uri="{FF2B5EF4-FFF2-40B4-BE49-F238E27FC236}">
                  <a16:creationId xmlns:a16="http://schemas.microsoft.com/office/drawing/2014/main" id="{F881B7A1-F4A0-75D4-8C02-70C842291892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58" name="Rectangle 657">
              <a:extLst>
                <a:ext uri="{FF2B5EF4-FFF2-40B4-BE49-F238E27FC236}">
                  <a16:creationId xmlns:a16="http://schemas.microsoft.com/office/drawing/2014/main" id="{8FAB9ABD-5F1E-20DC-9710-95F1C3FA01E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59" name="ZoneTexte 658">
            <a:extLst>
              <a:ext uri="{FF2B5EF4-FFF2-40B4-BE49-F238E27FC236}">
                <a16:creationId xmlns:a16="http://schemas.microsoft.com/office/drawing/2014/main" id="{C2E11076-BEBA-0DA1-6CCF-29F8EA53299B}"/>
              </a:ext>
            </a:extLst>
          </p:cNvPr>
          <p:cNvSpPr txBox="1"/>
          <p:nvPr/>
        </p:nvSpPr>
        <p:spPr>
          <a:xfrm>
            <a:off x="8482151" y="2487362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660" name="Groupe 659">
            <a:extLst>
              <a:ext uri="{FF2B5EF4-FFF2-40B4-BE49-F238E27FC236}">
                <a16:creationId xmlns:a16="http://schemas.microsoft.com/office/drawing/2014/main" id="{B2C2A945-9780-49C9-CA08-4D93D460C60A}"/>
              </a:ext>
            </a:extLst>
          </p:cNvPr>
          <p:cNvGrpSpPr/>
          <p:nvPr/>
        </p:nvGrpSpPr>
        <p:grpSpPr>
          <a:xfrm>
            <a:off x="8482151" y="2001856"/>
            <a:ext cx="832611" cy="485506"/>
            <a:chOff x="835643" y="615163"/>
            <a:chExt cx="1665283" cy="948268"/>
          </a:xfrm>
        </p:grpSpPr>
        <p:sp>
          <p:nvSpPr>
            <p:cNvPr id="661" name="Rectangle 660">
              <a:extLst>
                <a:ext uri="{FF2B5EF4-FFF2-40B4-BE49-F238E27FC236}">
                  <a16:creationId xmlns:a16="http://schemas.microsoft.com/office/drawing/2014/main" id="{66E21C77-35A7-7DFB-9211-4D749B44929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62" name="Rectangle 661">
              <a:extLst>
                <a:ext uri="{FF2B5EF4-FFF2-40B4-BE49-F238E27FC236}">
                  <a16:creationId xmlns:a16="http://schemas.microsoft.com/office/drawing/2014/main" id="{5A5A44E3-B4B3-5FFE-91DA-0C487FCC576C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3" name="Rectangle 662">
              <a:extLst>
                <a:ext uri="{FF2B5EF4-FFF2-40B4-BE49-F238E27FC236}">
                  <a16:creationId xmlns:a16="http://schemas.microsoft.com/office/drawing/2014/main" id="{77C020E0-E31A-31FF-2D4D-65CCA0F8676B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64" name="Rectangle 663">
              <a:extLst>
                <a:ext uri="{FF2B5EF4-FFF2-40B4-BE49-F238E27FC236}">
                  <a16:creationId xmlns:a16="http://schemas.microsoft.com/office/drawing/2014/main" id="{3803F980-36C9-1182-8F4E-045929E1217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5" name="Rectangle 664">
              <a:extLst>
                <a:ext uri="{FF2B5EF4-FFF2-40B4-BE49-F238E27FC236}">
                  <a16:creationId xmlns:a16="http://schemas.microsoft.com/office/drawing/2014/main" id="{1C81D508-07E2-CFB2-105C-881576E433C5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6" name="Rectangle 665">
              <a:extLst>
                <a:ext uri="{FF2B5EF4-FFF2-40B4-BE49-F238E27FC236}">
                  <a16:creationId xmlns:a16="http://schemas.microsoft.com/office/drawing/2014/main" id="{771C2338-51B6-91CD-B72E-12B73942235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7" name="Rectangle 666">
              <a:extLst>
                <a:ext uri="{FF2B5EF4-FFF2-40B4-BE49-F238E27FC236}">
                  <a16:creationId xmlns:a16="http://schemas.microsoft.com/office/drawing/2014/main" id="{EF6F1BA0-4B60-B308-FA4A-65276196EB2E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68" name="ZoneTexte 667">
            <a:extLst>
              <a:ext uri="{FF2B5EF4-FFF2-40B4-BE49-F238E27FC236}">
                <a16:creationId xmlns:a16="http://schemas.microsoft.com/office/drawing/2014/main" id="{37990075-DC92-C52A-0B5F-96C7CCD0DD73}"/>
              </a:ext>
            </a:extLst>
          </p:cNvPr>
          <p:cNvSpPr txBox="1"/>
          <p:nvPr/>
        </p:nvSpPr>
        <p:spPr>
          <a:xfrm>
            <a:off x="8480208" y="3277740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669" name="Groupe 668">
            <a:extLst>
              <a:ext uri="{FF2B5EF4-FFF2-40B4-BE49-F238E27FC236}">
                <a16:creationId xmlns:a16="http://schemas.microsoft.com/office/drawing/2014/main" id="{51048AD2-6C97-DE39-6273-5EADD1F7F377}"/>
              </a:ext>
            </a:extLst>
          </p:cNvPr>
          <p:cNvGrpSpPr/>
          <p:nvPr/>
        </p:nvGrpSpPr>
        <p:grpSpPr>
          <a:xfrm>
            <a:off x="8480209" y="2792234"/>
            <a:ext cx="832611" cy="485506"/>
            <a:chOff x="835643" y="615163"/>
            <a:chExt cx="1665283" cy="948268"/>
          </a:xfrm>
        </p:grpSpPr>
        <p:sp>
          <p:nvSpPr>
            <p:cNvPr id="670" name="Rectangle 669">
              <a:extLst>
                <a:ext uri="{FF2B5EF4-FFF2-40B4-BE49-F238E27FC236}">
                  <a16:creationId xmlns:a16="http://schemas.microsoft.com/office/drawing/2014/main" id="{0AA8B5E6-1DCE-397C-20C4-DB2E85A8792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71" name="Rectangle 670">
              <a:extLst>
                <a:ext uri="{FF2B5EF4-FFF2-40B4-BE49-F238E27FC236}">
                  <a16:creationId xmlns:a16="http://schemas.microsoft.com/office/drawing/2014/main" id="{2B501E59-CAC6-81FA-46DD-13BD1D2E3B3F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2" name="Rectangle 671">
              <a:extLst>
                <a:ext uri="{FF2B5EF4-FFF2-40B4-BE49-F238E27FC236}">
                  <a16:creationId xmlns:a16="http://schemas.microsoft.com/office/drawing/2014/main" id="{F0A3D723-21E7-DA11-343D-C26BBD88576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73" name="Rectangle 672">
              <a:extLst>
                <a:ext uri="{FF2B5EF4-FFF2-40B4-BE49-F238E27FC236}">
                  <a16:creationId xmlns:a16="http://schemas.microsoft.com/office/drawing/2014/main" id="{819180B4-C008-D6A4-938D-0732A53B56EE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4" name="Rectangle 673">
              <a:extLst>
                <a:ext uri="{FF2B5EF4-FFF2-40B4-BE49-F238E27FC236}">
                  <a16:creationId xmlns:a16="http://schemas.microsoft.com/office/drawing/2014/main" id="{FF25CA21-12F5-F4AB-2BAB-87D8F6F41244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5" name="Rectangle 674">
              <a:extLst>
                <a:ext uri="{FF2B5EF4-FFF2-40B4-BE49-F238E27FC236}">
                  <a16:creationId xmlns:a16="http://schemas.microsoft.com/office/drawing/2014/main" id="{23F94DEB-1902-E57F-B6FA-B48557B99D66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76" name="Rectangle 675">
              <a:extLst>
                <a:ext uri="{FF2B5EF4-FFF2-40B4-BE49-F238E27FC236}">
                  <a16:creationId xmlns:a16="http://schemas.microsoft.com/office/drawing/2014/main" id="{94865B5C-4B19-7524-CC09-FE3E4901D7FD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77" name="ZoneTexte 676">
            <a:extLst>
              <a:ext uri="{FF2B5EF4-FFF2-40B4-BE49-F238E27FC236}">
                <a16:creationId xmlns:a16="http://schemas.microsoft.com/office/drawing/2014/main" id="{D89A7E3E-CFE1-D466-4243-74EA4DE5337A}"/>
              </a:ext>
            </a:extLst>
          </p:cNvPr>
          <p:cNvSpPr txBox="1"/>
          <p:nvPr/>
        </p:nvSpPr>
        <p:spPr>
          <a:xfrm>
            <a:off x="8483824" y="4081385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678" name="Groupe 677">
            <a:extLst>
              <a:ext uri="{FF2B5EF4-FFF2-40B4-BE49-F238E27FC236}">
                <a16:creationId xmlns:a16="http://schemas.microsoft.com/office/drawing/2014/main" id="{786F9E2E-A61B-8680-1C03-B62A0BED86C7}"/>
              </a:ext>
            </a:extLst>
          </p:cNvPr>
          <p:cNvGrpSpPr/>
          <p:nvPr/>
        </p:nvGrpSpPr>
        <p:grpSpPr>
          <a:xfrm>
            <a:off x="8483825" y="3595879"/>
            <a:ext cx="832611" cy="485506"/>
            <a:chOff x="835643" y="615163"/>
            <a:chExt cx="1665283" cy="948268"/>
          </a:xfrm>
        </p:grpSpPr>
        <p:sp>
          <p:nvSpPr>
            <p:cNvPr id="679" name="Rectangle 678">
              <a:extLst>
                <a:ext uri="{FF2B5EF4-FFF2-40B4-BE49-F238E27FC236}">
                  <a16:creationId xmlns:a16="http://schemas.microsoft.com/office/drawing/2014/main" id="{C62EAA1A-CCC1-EAFB-7BDB-81A0ECFC7226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80" name="Rectangle 679">
              <a:extLst>
                <a:ext uri="{FF2B5EF4-FFF2-40B4-BE49-F238E27FC236}">
                  <a16:creationId xmlns:a16="http://schemas.microsoft.com/office/drawing/2014/main" id="{07C3351D-EA9E-F37C-7FFF-E6F2437F5BD6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1" name="Rectangle 680">
              <a:extLst>
                <a:ext uri="{FF2B5EF4-FFF2-40B4-BE49-F238E27FC236}">
                  <a16:creationId xmlns:a16="http://schemas.microsoft.com/office/drawing/2014/main" id="{3416333D-A0E7-7011-9169-6ACABE527FE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82" name="Rectangle 681">
              <a:extLst>
                <a:ext uri="{FF2B5EF4-FFF2-40B4-BE49-F238E27FC236}">
                  <a16:creationId xmlns:a16="http://schemas.microsoft.com/office/drawing/2014/main" id="{3DD4ED4E-13AC-A91A-F74A-DC81D8D31DA5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3" name="Rectangle 682">
              <a:extLst>
                <a:ext uri="{FF2B5EF4-FFF2-40B4-BE49-F238E27FC236}">
                  <a16:creationId xmlns:a16="http://schemas.microsoft.com/office/drawing/2014/main" id="{B7F006E7-05CA-FE78-D7CD-D5ED32C804A9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4" name="Rectangle 683">
              <a:extLst>
                <a:ext uri="{FF2B5EF4-FFF2-40B4-BE49-F238E27FC236}">
                  <a16:creationId xmlns:a16="http://schemas.microsoft.com/office/drawing/2014/main" id="{036E74D6-783F-4249-1A36-8B6FAD088414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85" name="Rectangle 684">
              <a:extLst>
                <a:ext uri="{FF2B5EF4-FFF2-40B4-BE49-F238E27FC236}">
                  <a16:creationId xmlns:a16="http://schemas.microsoft.com/office/drawing/2014/main" id="{D1E75466-CC36-A9A8-1C6E-683DF1A3F666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86" name="ZoneTexte 685">
            <a:extLst>
              <a:ext uri="{FF2B5EF4-FFF2-40B4-BE49-F238E27FC236}">
                <a16:creationId xmlns:a16="http://schemas.microsoft.com/office/drawing/2014/main" id="{272D8AAE-6921-B8F6-8ABA-ED75998F7DB1}"/>
              </a:ext>
            </a:extLst>
          </p:cNvPr>
          <p:cNvSpPr txBox="1"/>
          <p:nvPr/>
        </p:nvSpPr>
        <p:spPr>
          <a:xfrm>
            <a:off x="8501739" y="4874361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687" name="Groupe 686">
            <a:extLst>
              <a:ext uri="{FF2B5EF4-FFF2-40B4-BE49-F238E27FC236}">
                <a16:creationId xmlns:a16="http://schemas.microsoft.com/office/drawing/2014/main" id="{9C4218F6-3E1B-D62F-A09B-E9C9C29F86BF}"/>
              </a:ext>
            </a:extLst>
          </p:cNvPr>
          <p:cNvGrpSpPr/>
          <p:nvPr/>
        </p:nvGrpSpPr>
        <p:grpSpPr>
          <a:xfrm>
            <a:off x="8501740" y="4388855"/>
            <a:ext cx="832611" cy="485506"/>
            <a:chOff x="835643" y="615163"/>
            <a:chExt cx="1665283" cy="948268"/>
          </a:xfrm>
        </p:grpSpPr>
        <p:sp>
          <p:nvSpPr>
            <p:cNvPr id="688" name="Rectangle 687">
              <a:extLst>
                <a:ext uri="{FF2B5EF4-FFF2-40B4-BE49-F238E27FC236}">
                  <a16:creationId xmlns:a16="http://schemas.microsoft.com/office/drawing/2014/main" id="{D3DBFBC3-E374-31F4-121B-B8DC548BB244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89" name="Rectangle 688">
              <a:extLst>
                <a:ext uri="{FF2B5EF4-FFF2-40B4-BE49-F238E27FC236}">
                  <a16:creationId xmlns:a16="http://schemas.microsoft.com/office/drawing/2014/main" id="{6C7ADBB8-C528-BE5B-6170-75EFA5F845EC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0" name="Rectangle 689">
              <a:extLst>
                <a:ext uri="{FF2B5EF4-FFF2-40B4-BE49-F238E27FC236}">
                  <a16:creationId xmlns:a16="http://schemas.microsoft.com/office/drawing/2014/main" id="{DDC768B2-31E2-9B9C-27E7-B60CD27CE39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91" name="Rectangle 690">
              <a:extLst>
                <a:ext uri="{FF2B5EF4-FFF2-40B4-BE49-F238E27FC236}">
                  <a16:creationId xmlns:a16="http://schemas.microsoft.com/office/drawing/2014/main" id="{8292A534-01EB-75E2-5CE6-720F0B6CADC8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2" name="Rectangle 691">
              <a:extLst>
                <a:ext uri="{FF2B5EF4-FFF2-40B4-BE49-F238E27FC236}">
                  <a16:creationId xmlns:a16="http://schemas.microsoft.com/office/drawing/2014/main" id="{2B1B2F9E-14F9-4859-2B42-4750211551C8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3" name="Rectangle 692">
              <a:extLst>
                <a:ext uri="{FF2B5EF4-FFF2-40B4-BE49-F238E27FC236}">
                  <a16:creationId xmlns:a16="http://schemas.microsoft.com/office/drawing/2014/main" id="{F066C7E2-062A-A36B-6F22-8805B5E7701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4" name="Rectangle 693">
              <a:extLst>
                <a:ext uri="{FF2B5EF4-FFF2-40B4-BE49-F238E27FC236}">
                  <a16:creationId xmlns:a16="http://schemas.microsoft.com/office/drawing/2014/main" id="{3CDE605C-4287-16F3-8DE8-F13F6E37399B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95" name="ZoneTexte 694">
            <a:extLst>
              <a:ext uri="{FF2B5EF4-FFF2-40B4-BE49-F238E27FC236}">
                <a16:creationId xmlns:a16="http://schemas.microsoft.com/office/drawing/2014/main" id="{1757284F-E237-C943-F94C-EA1D8D7C09D1}"/>
              </a:ext>
            </a:extLst>
          </p:cNvPr>
          <p:cNvSpPr txBox="1"/>
          <p:nvPr/>
        </p:nvSpPr>
        <p:spPr>
          <a:xfrm>
            <a:off x="8505356" y="5678006"/>
            <a:ext cx="832611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???</a:t>
            </a:r>
          </a:p>
        </p:txBody>
      </p:sp>
      <p:grpSp>
        <p:nvGrpSpPr>
          <p:cNvPr id="696" name="Groupe 695">
            <a:extLst>
              <a:ext uri="{FF2B5EF4-FFF2-40B4-BE49-F238E27FC236}">
                <a16:creationId xmlns:a16="http://schemas.microsoft.com/office/drawing/2014/main" id="{5DE04478-82C2-6CD6-20CA-EE2D5AFC6119}"/>
              </a:ext>
            </a:extLst>
          </p:cNvPr>
          <p:cNvGrpSpPr/>
          <p:nvPr/>
        </p:nvGrpSpPr>
        <p:grpSpPr>
          <a:xfrm>
            <a:off x="8505356" y="5192500"/>
            <a:ext cx="832611" cy="485506"/>
            <a:chOff x="835643" y="615163"/>
            <a:chExt cx="1665283" cy="948268"/>
          </a:xfrm>
        </p:grpSpPr>
        <p:sp>
          <p:nvSpPr>
            <p:cNvPr id="697" name="Rectangle 696">
              <a:extLst>
                <a:ext uri="{FF2B5EF4-FFF2-40B4-BE49-F238E27FC236}">
                  <a16:creationId xmlns:a16="http://schemas.microsoft.com/office/drawing/2014/main" id="{A8855C00-3606-0AEF-D42A-97A16BA9CC4C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698" name="Rectangle 697">
              <a:extLst>
                <a:ext uri="{FF2B5EF4-FFF2-40B4-BE49-F238E27FC236}">
                  <a16:creationId xmlns:a16="http://schemas.microsoft.com/office/drawing/2014/main" id="{A7BCAC2C-9FEA-7F92-DC8A-7D321010103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99" name="Rectangle 698">
              <a:extLst>
                <a:ext uri="{FF2B5EF4-FFF2-40B4-BE49-F238E27FC236}">
                  <a16:creationId xmlns:a16="http://schemas.microsoft.com/office/drawing/2014/main" id="{F68FF08A-B3BF-3576-3566-DA096DE86054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700" name="Rectangle 699">
              <a:extLst>
                <a:ext uri="{FF2B5EF4-FFF2-40B4-BE49-F238E27FC236}">
                  <a16:creationId xmlns:a16="http://schemas.microsoft.com/office/drawing/2014/main" id="{FD2CD705-520D-A6B0-219B-3154FB40858B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01" name="Rectangle 700">
              <a:extLst>
                <a:ext uri="{FF2B5EF4-FFF2-40B4-BE49-F238E27FC236}">
                  <a16:creationId xmlns:a16="http://schemas.microsoft.com/office/drawing/2014/main" id="{E1665413-C92A-8064-88AB-EF21AD01B931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02" name="Rectangle 701">
              <a:extLst>
                <a:ext uri="{FF2B5EF4-FFF2-40B4-BE49-F238E27FC236}">
                  <a16:creationId xmlns:a16="http://schemas.microsoft.com/office/drawing/2014/main" id="{2C2CD6AD-5341-CA3D-512B-D69F3319308D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03" name="Rectangle 702">
              <a:extLst>
                <a:ext uri="{FF2B5EF4-FFF2-40B4-BE49-F238E27FC236}">
                  <a16:creationId xmlns:a16="http://schemas.microsoft.com/office/drawing/2014/main" id="{C7CFB5E8-9144-2355-5376-24ED7AF6699F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</p:spTree>
    <p:extLst>
      <p:ext uri="{BB962C8B-B14F-4D97-AF65-F5344CB8AC3E}">
        <p14:creationId xmlns:p14="http://schemas.microsoft.com/office/powerpoint/2010/main" val="3072831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e 57">
            <a:extLst>
              <a:ext uri="{FF2B5EF4-FFF2-40B4-BE49-F238E27FC236}">
                <a16:creationId xmlns:a16="http://schemas.microsoft.com/office/drawing/2014/main" id="{BA959A77-B98F-5F32-7181-92BB1F425FBC}"/>
              </a:ext>
            </a:extLst>
          </p:cNvPr>
          <p:cNvGrpSpPr/>
          <p:nvPr/>
        </p:nvGrpSpPr>
        <p:grpSpPr>
          <a:xfrm>
            <a:off x="154916" y="1142757"/>
            <a:ext cx="1353042" cy="770468"/>
            <a:chOff x="835643" y="615163"/>
            <a:chExt cx="1665283" cy="948268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1106FE1-B237-5258-9630-C7366544B13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C9AB302-18E3-9692-B894-105CDAAD0C3D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D0216F4-9EAC-B0AF-60CB-410C36DAB04F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68BADA0-E76C-01F7-68CE-C8668FD2470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0619B8F-5D2E-003F-714A-B27406C1F845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D8302D6-D6EF-FECE-315E-75E832184953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F769514-EA7A-89E6-1A6B-8BB7886B4F68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EE61E9EE-C97F-3DBB-055F-4853B8994C3D}"/>
              </a:ext>
            </a:extLst>
          </p:cNvPr>
          <p:cNvSpPr txBox="1"/>
          <p:nvPr/>
        </p:nvSpPr>
        <p:spPr>
          <a:xfrm>
            <a:off x="275575" y="1957165"/>
            <a:ext cx="2431587" cy="917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63" dirty="0" err="1"/>
              <a:t>Num</a:t>
            </a:r>
            <a:r>
              <a:rPr lang="fr-FR" sz="1463" dirty="0"/>
              <a:t>. Figure :</a:t>
            </a:r>
          </a:p>
          <a:p>
            <a:pPr lvl="1"/>
            <a:r>
              <a:rPr lang="fr-FR" sz="1300" dirty="0"/>
              <a:t>Nb Plans W</a:t>
            </a:r>
          </a:p>
          <a:p>
            <a:pPr lvl="1"/>
            <a:r>
              <a:rPr lang="fr-FR" sz="1300" dirty="0"/>
              <a:t>+ Plan occupant la Case A</a:t>
            </a:r>
          </a:p>
          <a:p>
            <a:pPr lvl="1"/>
            <a:r>
              <a:rPr lang="fr-FR" sz="1300" dirty="0"/>
              <a:t>+ Plan occupant la Case B 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C732692D-D34C-2686-D2D8-072A8BEED4F9}"/>
              </a:ext>
            </a:extLst>
          </p:cNvPr>
          <p:cNvGrpSpPr/>
          <p:nvPr/>
        </p:nvGrpSpPr>
        <p:grpSpPr>
          <a:xfrm>
            <a:off x="2827775" y="2302537"/>
            <a:ext cx="1155700" cy="770467"/>
            <a:chOff x="2062480" y="1436068"/>
            <a:chExt cx="2628900" cy="17526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C909DA4-6421-1D7D-B24C-16327048A46A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DCD48E8-7966-89C9-82C8-22E5B33861FC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23809E8-D58A-F89E-3220-5FA77C96D944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3C0556B-8D9A-8B27-DB86-5383E7A5B6E7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F0184DE-67C2-2F1C-3571-4548C354C464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8F63A22-2C95-B15A-5BCF-0BD26EEE4B3D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93125F2-4617-385A-80DE-DC96CB942FC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35" name="ZoneTexte 34">
            <a:extLst>
              <a:ext uri="{FF2B5EF4-FFF2-40B4-BE49-F238E27FC236}">
                <a16:creationId xmlns:a16="http://schemas.microsoft.com/office/drawing/2014/main" id="{8B099C95-EA24-22D7-498A-24178E5C8FDF}"/>
              </a:ext>
            </a:extLst>
          </p:cNvPr>
          <p:cNvSpPr txBox="1"/>
          <p:nvPr/>
        </p:nvSpPr>
        <p:spPr>
          <a:xfrm>
            <a:off x="3971403" y="1908404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100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9C9ED104-D9C8-9426-A953-8FB150050280}"/>
              </a:ext>
            </a:extLst>
          </p:cNvPr>
          <p:cNvSpPr txBox="1"/>
          <p:nvPr/>
        </p:nvSpPr>
        <p:spPr>
          <a:xfrm>
            <a:off x="5512336" y="1906034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210</a:t>
            </a:r>
            <a:endParaRPr lang="fr-FR" sz="2275" dirty="0"/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67410F62-2C79-5787-A019-73135CBB8FDD}"/>
              </a:ext>
            </a:extLst>
          </p:cNvPr>
          <p:cNvSpPr txBox="1"/>
          <p:nvPr/>
        </p:nvSpPr>
        <p:spPr>
          <a:xfrm>
            <a:off x="5520680" y="3122590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220</a:t>
            </a:r>
            <a:endParaRPr lang="fr-FR" sz="2275" dirty="0"/>
          </a:p>
        </p:txBody>
      </p: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D34A297D-4FF0-B1B8-3E52-AD416C00F166}"/>
              </a:ext>
            </a:extLst>
          </p:cNvPr>
          <p:cNvGrpSpPr/>
          <p:nvPr/>
        </p:nvGrpSpPr>
        <p:grpSpPr>
          <a:xfrm>
            <a:off x="5512336" y="3593685"/>
            <a:ext cx="1155700" cy="770467"/>
            <a:chOff x="2062480" y="1436068"/>
            <a:chExt cx="2628900" cy="1752600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AC9CF20-9BA7-4F65-49C9-F74E7CCAD1D4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73659C29-C783-D7BC-1579-12B5C1E990B3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B89B3CA2-59D8-A912-3E96-A75D95857B94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EED3629-52FB-2C77-0A2A-23EE7F050D04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9BF697F6-21AE-9855-0B24-B32EC02F198E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EE070F6D-2C26-4BAE-7AB0-3A342E2EC37B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3A38E88C-E9EC-D80F-0A66-8EEB3B1B78D2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67" name="ZoneTexte 66">
            <a:extLst>
              <a:ext uri="{FF2B5EF4-FFF2-40B4-BE49-F238E27FC236}">
                <a16:creationId xmlns:a16="http://schemas.microsoft.com/office/drawing/2014/main" id="{00436080-6EB1-B65A-09DE-6BB138AE5F24}"/>
              </a:ext>
            </a:extLst>
          </p:cNvPr>
          <p:cNvSpPr txBox="1"/>
          <p:nvPr/>
        </p:nvSpPr>
        <p:spPr>
          <a:xfrm>
            <a:off x="5512336" y="4359332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201</a:t>
            </a:r>
            <a:endParaRPr lang="fr-FR" sz="2275" dirty="0"/>
          </a:p>
        </p:txBody>
      </p:sp>
      <p:grpSp>
        <p:nvGrpSpPr>
          <p:cNvPr id="70" name="Groupe 69">
            <a:extLst>
              <a:ext uri="{FF2B5EF4-FFF2-40B4-BE49-F238E27FC236}">
                <a16:creationId xmlns:a16="http://schemas.microsoft.com/office/drawing/2014/main" id="{2F96F467-BC85-135F-18A4-A6F34B2D43F2}"/>
              </a:ext>
            </a:extLst>
          </p:cNvPr>
          <p:cNvGrpSpPr/>
          <p:nvPr/>
        </p:nvGrpSpPr>
        <p:grpSpPr>
          <a:xfrm>
            <a:off x="5512335" y="4779071"/>
            <a:ext cx="1155700" cy="770467"/>
            <a:chOff x="2062480" y="1436068"/>
            <a:chExt cx="2628900" cy="1752600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A50701C0-6E76-C6C9-BC6F-560412576392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FC8BE5AD-7B26-27BD-A029-A7D96CC1A3BA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74839492-67CD-3745-4C8C-3101BE42534F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38450D81-02E8-D1E6-B2F5-6A836DBD060F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041B0C80-60A7-AA08-FA8B-0911FCC2AFCA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C6F01828-0460-E3EB-A89F-621397B7CB13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0AFC01CA-C3E9-81A6-254C-753172606938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78" name="ZoneTexte 77">
            <a:extLst>
              <a:ext uri="{FF2B5EF4-FFF2-40B4-BE49-F238E27FC236}">
                <a16:creationId xmlns:a16="http://schemas.microsoft.com/office/drawing/2014/main" id="{84ED241D-586D-10CE-B80D-FF5044349286}"/>
              </a:ext>
            </a:extLst>
          </p:cNvPr>
          <p:cNvSpPr txBox="1"/>
          <p:nvPr/>
        </p:nvSpPr>
        <p:spPr>
          <a:xfrm>
            <a:off x="5512335" y="5544717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203</a:t>
            </a:r>
            <a:endParaRPr lang="fr-FR" sz="2275" dirty="0"/>
          </a:p>
        </p:txBody>
      </p:sp>
      <p:grpSp>
        <p:nvGrpSpPr>
          <p:cNvPr id="87" name="Groupe 86">
            <a:extLst>
              <a:ext uri="{FF2B5EF4-FFF2-40B4-BE49-F238E27FC236}">
                <a16:creationId xmlns:a16="http://schemas.microsoft.com/office/drawing/2014/main" id="{830801F1-FF88-7890-6800-E8C434E8A82B}"/>
              </a:ext>
            </a:extLst>
          </p:cNvPr>
          <p:cNvGrpSpPr/>
          <p:nvPr/>
        </p:nvGrpSpPr>
        <p:grpSpPr>
          <a:xfrm>
            <a:off x="7060832" y="1135567"/>
            <a:ext cx="1155700" cy="770467"/>
            <a:chOff x="2062480" y="1436068"/>
            <a:chExt cx="2628900" cy="1752600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FA6ED3D7-C759-9327-B334-AF5354B263E8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10CD40F5-A423-C1B4-5B61-0460021E2BBD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2A69C3B1-CA2C-4951-EAB1-B989C9B63C0C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E5312C01-EE08-86EF-2D70-04CAB5BA2ED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642E343C-036D-C590-CF83-C5677D50339E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64F5EF64-CABA-67BE-9BF6-BF5E2B45EE75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E41E9388-31A2-B2A0-FCF0-F9F27B33781F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95" name="ZoneTexte 94">
            <a:extLst>
              <a:ext uri="{FF2B5EF4-FFF2-40B4-BE49-F238E27FC236}">
                <a16:creationId xmlns:a16="http://schemas.microsoft.com/office/drawing/2014/main" id="{2CAAE9E9-B07E-CCFA-23F4-5CBCED59B322}"/>
              </a:ext>
            </a:extLst>
          </p:cNvPr>
          <p:cNvSpPr txBox="1"/>
          <p:nvPr/>
        </p:nvSpPr>
        <p:spPr>
          <a:xfrm>
            <a:off x="7060832" y="1901214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311</a:t>
            </a:r>
            <a:endParaRPr lang="fr-FR" sz="2275" dirty="0"/>
          </a:p>
        </p:txBody>
      </p:sp>
      <p:grpSp>
        <p:nvGrpSpPr>
          <p:cNvPr id="98" name="Groupe 97">
            <a:extLst>
              <a:ext uri="{FF2B5EF4-FFF2-40B4-BE49-F238E27FC236}">
                <a16:creationId xmlns:a16="http://schemas.microsoft.com/office/drawing/2014/main" id="{97B59166-F686-F686-130D-10878A08E299}"/>
              </a:ext>
            </a:extLst>
          </p:cNvPr>
          <p:cNvGrpSpPr/>
          <p:nvPr/>
        </p:nvGrpSpPr>
        <p:grpSpPr>
          <a:xfrm>
            <a:off x="7060832" y="2332944"/>
            <a:ext cx="1155700" cy="770467"/>
            <a:chOff x="2062480" y="1436068"/>
            <a:chExt cx="2628900" cy="1752600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30CEE4A8-638B-01B0-391C-9BA7CBEA1150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F3ACF284-20C9-487A-C847-0A05B7D45183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964837F2-4B49-6150-2C6B-5BF101B0C050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41F07CB1-2CD5-529D-3923-1BE41545D20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01D8D2DF-B84B-C8E6-C809-3CF567E5DC44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486398F7-2C55-AD83-69B0-5D726A8969C3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77D5E975-D487-1637-01FD-70A5D7AFF529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06" name="ZoneTexte 105">
            <a:extLst>
              <a:ext uri="{FF2B5EF4-FFF2-40B4-BE49-F238E27FC236}">
                <a16:creationId xmlns:a16="http://schemas.microsoft.com/office/drawing/2014/main" id="{3C847CC1-1F9A-07F8-04DC-295D2273A1CB}"/>
              </a:ext>
            </a:extLst>
          </p:cNvPr>
          <p:cNvSpPr txBox="1"/>
          <p:nvPr/>
        </p:nvSpPr>
        <p:spPr>
          <a:xfrm>
            <a:off x="7069177" y="3117769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313</a:t>
            </a:r>
            <a:endParaRPr lang="fr-FR" sz="2275" dirty="0"/>
          </a:p>
        </p:txBody>
      </p:sp>
      <p:grpSp>
        <p:nvGrpSpPr>
          <p:cNvPr id="108" name="Groupe 107">
            <a:extLst>
              <a:ext uri="{FF2B5EF4-FFF2-40B4-BE49-F238E27FC236}">
                <a16:creationId xmlns:a16="http://schemas.microsoft.com/office/drawing/2014/main" id="{14E4C2FD-CD00-22E3-6E62-9A6016A6396C}"/>
              </a:ext>
            </a:extLst>
          </p:cNvPr>
          <p:cNvGrpSpPr/>
          <p:nvPr/>
        </p:nvGrpSpPr>
        <p:grpSpPr>
          <a:xfrm>
            <a:off x="7060832" y="3588865"/>
            <a:ext cx="1155700" cy="770467"/>
            <a:chOff x="2062480" y="1436068"/>
            <a:chExt cx="2628900" cy="1752600"/>
          </a:xfrm>
        </p:grpSpPr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23E7C553-9E7D-EFFA-54FC-0D5B8F8ACEF8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4696DAAB-C6E5-BDF0-52E7-D0CFAF9B8BD2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59C4C52F-7809-BF38-D977-EA4B4834C669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2BF4A660-17ED-AD1A-24C2-D50223CD9E15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563686B3-ACD2-98DE-6A2C-581DD13BA34C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67C35C21-48C0-D3CB-9AAC-EF3A0692CBB4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74A3277F-F0F1-59B7-BBCB-0B60508707BF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16" name="ZoneTexte 115">
            <a:extLst>
              <a:ext uri="{FF2B5EF4-FFF2-40B4-BE49-F238E27FC236}">
                <a16:creationId xmlns:a16="http://schemas.microsoft.com/office/drawing/2014/main" id="{E303C00B-ED08-4A5F-CFC0-45104FC5964D}"/>
              </a:ext>
            </a:extLst>
          </p:cNvPr>
          <p:cNvSpPr txBox="1"/>
          <p:nvPr/>
        </p:nvSpPr>
        <p:spPr>
          <a:xfrm>
            <a:off x="7060832" y="4354511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321</a:t>
            </a:r>
            <a:endParaRPr lang="fr-FR" sz="2275" dirty="0"/>
          </a:p>
        </p:txBody>
      </p: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9B363FB4-4F61-5849-04A5-AFA1E0B0A3C2}"/>
              </a:ext>
            </a:extLst>
          </p:cNvPr>
          <p:cNvGrpSpPr/>
          <p:nvPr/>
        </p:nvGrpSpPr>
        <p:grpSpPr>
          <a:xfrm>
            <a:off x="7060831" y="4774250"/>
            <a:ext cx="1155700" cy="770467"/>
            <a:chOff x="2062480" y="1436068"/>
            <a:chExt cx="2628900" cy="1752600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158BB37F-AECC-5AF1-2D38-0EBDAD4973D4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E8FD9120-4280-716E-F8EB-0B9EE19FF9EB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2D503B0A-1A6F-B708-05E8-85B5DC83C26C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B4691BCE-8E5A-39DA-86D5-EFDF42C7042C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705244E9-F630-129F-D0E2-850CF775EA06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1D23CBC9-98B4-2D8E-10A0-45ABDD7BC779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8A0BEE76-9F10-36E6-7737-46DE5F089D7D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26" name="ZoneTexte 125">
            <a:extLst>
              <a:ext uri="{FF2B5EF4-FFF2-40B4-BE49-F238E27FC236}">
                <a16:creationId xmlns:a16="http://schemas.microsoft.com/office/drawing/2014/main" id="{2179BFC3-77CA-1C5C-AD79-C0EE5ADEAF74}"/>
              </a:ext>
            </a:extLst>
          </p:cNvPr>
          <p:cNvSpPr txBox="1"/>
          <p:nvPr/>
        </p:nvSpPr>
        <p:spPr>
          <a:xfrm>
            <a:off x="7069177" y="5539888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323</a:t>
            </a:r>
            <a:endParaRPr lang="fr-FR" sz="2275" dirty="0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68087146-D602-0FBA-7535-7711391EA80C}"/>
              </a:ext>
            </a:extLst>
          </p:cNvPr>
          <p:cNvSpPr/>
          <p:nvPr/>
        </p:nvSpPr>
        <p:spPr>
          <a:xfrm>
            <a:off x="653581" y="3934628"/>
            <a:ext cx="1155699" cy="5235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C854B279-3EF3-E0DB-A710-1C97705B93E6}"/>
              </a:ext>
            </a:extLst>
          </p:cNvPr>
          <p:cNvSpPr/>
          <p:nvPr/>
        </p:nvSpPr>
        <p:spPr>
          <a:xfrm>
            <a:off x="653580" y="4502145"/>
            <a:ext cx="525983" cy="9756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4BA17AEC-8676-BAF9-1EAB-58AC162BB3F8}"/>
              </a:ext>
            </a:extLst>
          </p:cNvPr>
          <p:cNvSpPr/>
          <p:nvPr/>
        </p:nvSpPr>
        <p:spPr>
          <a:xfrm>
            <a:off x="619400" y="3890688"/>
            <a:ext cx="1216794" cy="162699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cxnSp>
        <p:nvCxnSpPr>
          <p:cNvPr id="142" name="Connecteur droit avec flèche 141">
            <a:extLst>
              <a:ext uri="{FF2B5EF4-FFF2-40B4-BE49-F238E27FC236}">
                <a16:creationId xmlns:a16="http://schemas.microsoft.com/office/drawing/2014/main" id="{ECC82C99-D58D-8C92-B407-D26AF072116F}"/>
              </a:ext>
            </a:extLst>
          </p:cNvPr>
          <p:cNvCxnSpPr>
            <a:cxnSpLocks/>
          </p:cNvCxnSpPr>
          <p:nvPr/>
        </p:nvCxnSpPr>
        <p:spPr>
          <a:xfrm>
            <a:off x="619400" y="3755975"/>
            <a:ext cx="1216794" cy="0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ZoneTexte 146">
            <a:extLst>
              <a:ext uri="{FF2B5EF4-FFF2-40B4-BE49-F238E27FC236}">
                <a16:creationId xmlns:a16="http://schemas.microsoft.com/office/drawing/2014/main" id="{1F1B86F8-D7A8-C45F-9B31-AA355F857C8F}"/>
              </a:ext>
            </a:extLst>
          </p:cNvPr>
          <p:cNvSpPr txBox="1"/>
          <p:nvPr/>
        </p:nvSpPr>
        <p:spPr>
          <a:xfrm>
            <a:off x="681315" y="3566373"/>
            <a:ext cx="1093785" cy="3924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 err="1"/>
              <a:t>Ensemble_Largeur</a:t>
            </a:r>
            <a:endParaRPr lang="fr-FR" sz="975" dirty="0"/>
          </a:p>
        </p:txBody>
      </p:sp>
      <p:cxnSp>
        <p:nvCxnSpPr>
          <p:cNvPr id="148" name="Connecteur droit avec flèche 147">
            <a:extLst>
              <a:ext uri="{FF2B5EF4-FFF2-40B4-BE49-F238E27FC236}">
                <a16:creationId xmlns:a16="http://schemas.microsoft.com/office/drawing/2014/main" id="{91BA6A40-1248-70D0-582D-3AEE6FA8831E}"/>
              </a:ext>
            </a:extLst>
          </p:cNvPr>
          <p:cNvCxnSpPr>
            <a:cxnSpLocks/>
          </p:cNvCxnSpPr>
          <p:nvPr/>
        </p:nvCxnSpPr>
        <p:spPr>
          <a:xfrm flipV="1">
            <a:off x="481493" y="3890687"/>
            <a:ext cx="410" cy="1626996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ZoneTexte 153">
            <a:extLst>
              <a:ext uri="{FF2B5EF4-FFF2-40B4-BE49-F238E27FC236}">
                <a16:creationId xmlns:a16="http://schemas.microsoft.com/office/drawing/2014/main" id="{C6EB65D7-B847-3422-A45C-E8143EE46979}"/>
              </a:ext>
            </a:extLst>
          </p:cNvPr>
          <p:cNvSpPr txBox="1"/>
          <p:nvPr/>
        </p:nvSpPr>
        <p:spPr>
          <a:xfrm rot="16200000">
            <a:off x="-425391" y="4582995"/>
            <a:ext cx="1626996" cy="2423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 err="1"/>
              <a:t>Ensemble_Profondeur</a:t>
            </a:r>
            <a:endParaRPr lang="fr-FR" sz="975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C37239FA-1876-6D1E-1E71-B68817580F41}"/>
              </a:ext>
            </a:extLst>
          </p:cNvPr>
          <p:cNvSpPr/>
          <p:nvPr/>
        </p:nvSpPr>
        <p:spPr>
          <a:xfrm>
            <a:off x="2860152" y="3521878"/>
            <a:ext cx="1155699" cy="5235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sp>
        <p:nvSpPr>
          <p:cNvPr id="156" name="ZoneTexte 155">
            <a:extLst>
              <a:ext uri="{FF2B5EF4-FFF2-40B4-BE49-F238E27FC236}">
                <a16:creationId xmlns:a16="http://schemas.microsoft.com/office/drawing/2014/main" id="{478403D9-4890-336D-D60B-C6C1FB9B3ED0}"/>
              </a:ext>
            </a:extLst>
          </p:cNvPr>
          <p:cNvSpPr txBox="1"/>
          <p:nvPr/>
        </p:nvSpPr>
        <p:spPr>
          <a:xfrm rot="16200000">
            <a:off x="2210039" y="3587458"/>
            <a:ext cx="1070580" cy="3924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/>
              <a:t>Plan1_Profondeur</a:t>
            </a:r>
          </a:p>
        </p:txBody>
      </p:sp>
      <p:cxnSp>
        <p:nvCxnSpPr>
          <p:cNvPr id="158" name="Connecteur droit avec flèche 157">
            <a:extLst>
              <a:ext uri="{FF2B5EF4-FFF2-40B4-BE49-F238E27FC236}">
                <a16:creationId xmlns:a16="http://schemas.microsoft.com/office/drawing/2014/main" id="{849BCAFC-9B3E-5062-D374-A20B6F1B3274}"/>
              </a:ext>
            </a:extLst>
          </p:cNvPr>
          <p:cNvCxnSpPr>
            <a:cxnSpLocks/>
          </p:cNvCxnSpPr>
          <p:nvPr/>
        </p:nvCxnSpPr>
        <p:spPr>
          <a:xfrm flipV="1">
            <a:off x="2846794" y="3521878"/>
            <a:ext cx="0" cy="523577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59">
            <a:extLst>
              <a:ext uri="{FF2B5EF4-FFF2-40B4-BE49-F238E27FC236}">
                <a16:creationId xmlns:a16="http://schemas.microsoft.com/office/drawing/2014/main" id="{83D98CA5-A8C8-3C03-F531-BCA88D73C427}"/>
              </a:ext>
            </a:extLst>
          </p:cNvPr>
          <p:cNvSpPr/>
          <p:nvPr/>
        </p:nvSpPr>
        <p:spPr>
          <a:xfrm>
            <a:off x="3173801" y="4359414"/>
            <a:ext cx="525983" cy="9756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2</a:t>
            </a:r>
          </a:p>
          <a:p>
            <a:pPr algn="ctr"/>
            <a:r>
              <a:rPr lang="fr-FR" sz="1463" dirty="0"/>
              <a:t>3</a:t>
            </a:r>
          </a:p>
        </p:txBody>
      </p:sp>
      <p:cxnSp>
        <p:nvCxnSpPr>
          <p:cNvPr id="161" name="Connecteur droit avec flèche 160">
            <a:extLst>
              <a:ext uri="{FF2B5EF4-FFF2-40B4-BE49-F238E27FC236}">
                <a16:creationId xmlns:a16="http://schemas.microsoft.com/office/drawing/2014/main" id="{442F8917-AB70-1C62-0B75-00A8B1F6E1D0}"/>
              </a:ext>
            </a:extLst>
          </p:cNvPr>
          <p:cNvCxnSpPr>
            <a:cxnSpLocks/>
          </p:cNvCxnSpPr>
          <p:nvPr/>
        </p:nvCxnSpPr>
        <p:spPr>
          <a:xfrm>
            <a:off x="3173801" y="5517515"/>
            <a:ext cx="525983" cy="0"/>
          </a:xfrm>
          <a:prstGeom prst="straightConnector1">
            <a:avLst/>
          </a:prstGeom>
          <a:ln w="127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ZoneTexte 165">
            <a:extLst>
              <a:ext uri="{FF2B5EF4-FFF2-40B4-BE49-F238E27FC236}">
                <a16:creationId xmlns:a16="http://schemas.microsoft.com/office/drawing/2014/main" id="{4403EB49-EB43-9EEB-961A-CFB109234A98}"/>
              </a:ext>
            </a:extLst>
          </p:cNvPr>
          <p:cNvSpPr txBox="1"/>
          <p:nvPr/>
        </p:nvSpPr>
        <p:spPr>
          <a:xfrm>
            <a:off x="2901503" y="5517515"/>
            <a:ext cx="1070580" cy="3924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/>
              <a:t>Plan2_Profondeur</a:t>
            </a:r>
          </a:p>
        </p:txBody>
      </p:sp>
      <p:sp>
        <p:nvSpPr>
          <p:cNvPr id="167" name="ZoneTexte 166">
            <a:extLst>
              <a:ext uri="{FF2B5EF4-FFF2-40B4-BE49-F238E27FC236}">
                <a16:creationId xmlns:a16="http://schemas.microsoft.com/office/drawing/2014/main" id="{C450AD90-BABE-515D-D012-C46B921B96E7}"/>
              </a:ext>
            </a:extLst>
          </p:cNvPr>
          <p:cNvSpPr txBox="1"/>
          <p:nvPr/>
        </p:nvSpPr>
        <p:spPr>
          <a:xfrm>
            <a:off x="2901503" y="5673809"/>
            <a:ext cx="1070580" cy="39241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975" dirty="0"/>
              <a:t>Plan3_Profondeur</a:t>
            </a:r>
          </a:p>
        </p:txBody>
      </p: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6CDFB0A8-D5B2-0BF2-3B57-A60991905215}"/>
              </a:ext>
            </a:extLst>
          </p:cNvPr>
          <p:cNvGrpSpPr/>
          <p:nvPr/>
        </p:nvGrpSpPr>
        <p:grpSpPr>
          <a:xfrm>
            <a:off x="8606098" y="2332944"/>
            <a:ext cx="1155700" cy="770467"/>
            <a:chOff x="2062480" y="1436068"/>
            <a:chExt cx="2628900" cy="175260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78E1FC3-2D19-7F05-87B1-6A2B8AC0598E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8E9EC99-F9F3-00BD-B451-934DF0DBC29A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8DDF081-F016-D405-3266-6F9870FA7EE2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D4F2D8C9-51F2-4A7B-8BE8-5003FD3F1931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026E3525-55EE-6747-E79A-75AA6D6E6E48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B1764852-4D44-E429-CC18-54387CDFA940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120A5892-780A-88F7-8209-C760033D43C6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44" name="ZoneTexte 143">
            <a:extLst>
              <a:ext uri="{FF2B5EF4-FFF2-40B4-BE49-F238E27FC236}">
                <a16:creationId xmlns:a16="http://schemas.microsoft.com/office/drawing/2014/main" id="{AD8691D4-23CD-B284-336E-16856882766B}"/>
              </a:ext>
            </a:extLst>
          </p:cNvPr>
          <p:cNvSpPr txBox="1"/>
          <p:nvPr/>
        </p:nvSpPr>
        <p:spPr>
          <a:xfrm>
            <a:off x="8606098" y="3113543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360</a:t>
            </a:r>
          </a:p>
        </p:txBody>
      </p:sp>
      <p:grpSp>
        <p:nvGrpSpPr>
          <p:cNvPr id="145" name="Groupe 144">
            <a:extLst>
              <a:ext uri="{FF2B5EF4-FFF2-40B4-BE49-F238E27FC236}">
                <a16:creationId xmlns:a16="http://schemas.microsoft.com/office/drawing/2014/main" id="{FA64E734-3D5C-3337-2D08-1F55CC89FB42}"/>
              </a:ext>
            </a:extLst>
          </p:cNvPr>
          <p:cNvGrpSpPr/>
          <p:nvPr/>
        </p:nvGrpSpPr>
        <p:grpSpPr>
          <a:xfrm>
            <a:off x="8601765" y="3590831"/>
            <a:ext cx="1155700" cy="770467"/>
            <a:chOff x="2062480" y="1436068"/>
            <a:chExt cx="2628900" cy="1752600"/>
          </a:xfrm>
        </p:grpSpPr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7CFE7354-A5CC-0FC2-4723-85B63D9E4D7C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0E0D29E8-BC79-1FB3-3ED7-08018CAB74D3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B88B8F8D-6AA3-4576-5613-E307F4957FC8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7C041D3B-65C1-BD08-4C11-4AE566624375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80B0DFD1-88CA-513A-D952-8170764EA2B3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D6C0B2B4-3E50-4346-C55D-812DED28425B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3DB8BEA5-2C7F-00B5-EA7B-35708A4AD51B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64" name="ZoneTexte 163">
            <a:extLst>
              <a:ext uri="{FF2B5EF4-FFF2-40B4-BE49-F238E27FC236}">
                <a16:creationId xmlns:a16="http://schemas.microsoft.com/office/drawing/2014/main" id="{2FA8A6C8-BB1E-E95C-2BEF-5A9CAAD35882}"/>
              </a:ext>
            </a:extLst>
          </p:cNvPr>
          <p:cNvSpPr txBox="1"/>
          <p:nvPr/>
        </p:nvSpPr>
        <p:spPr>
          <a:xfrm>
            <a:off x="8601765" y="4371429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307</a:t>
            </a: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7ECA25F3-5E0E-BE14-660C-696971AA97C7}"/>
              </a:ext>
            </a:extLst>
          </p:cNvPr>
          <p:cNvSpPr/>
          <p:nvPr/>
        </p:nvSpPr>
        <p:spPr>
          <a:xfrm>
            <a:off x="2612962" y="1407910"/>
            <a:ext cx="201290" cy="1978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3</a:t>
            </a:r>
          </a:p>
        </p:txBody>
      </p:sp>
      <p:grpSp>
        <p:nvGrpSpPr>
          <p:cNvPr id="169" name="Groupe 168">
            <a:extLst>
              <a:ext uri="{FF2B5EF4-FFF2-40B4-BE49-F238E27FC236}">
                <a16:creationId xmlns:a16="http://schemas.microsoft.com/office/drawing/2014/main" id="{03B76356-3735-5422-539F-CC2C59CFE20E}"/>
              </a:ext>
            </a:extLst>
          </p:cNvPr>
          <p:cNvGrpSpPr/>
          <p:nvPr/>
        </p:nvGrpSpPr>
        <p:grpSpPr>
          <a:xfrm>
            <a:off x="8601764" y="4758443"/>
            <a:ext cx="1155700" cy="770467"/>
            <a:chOff x="2062480" y="1436068"/>
            <a:chExt cx="2628900" cy="1752600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4210CC04-035D-B712-B914-0306012706FF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BA8531FC-FDB0-484A-5556-BE558F0C4728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BD91EA87-1CDB-B06A-5067-AEE2982F5F7B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FCBD4A9A-781B-51C0-AF24-D1234EC07609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EE949AB7-6B08-4F01-4B99-1E70F7C61903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556C5B3A-2DA6-549B-CA9F-0A44C159B07A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AA8E837D-2ECE-9121-3F2A-E80734A257F1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82" name="ZoneTexte 181">
            <a:extLst>
              <a:ext uri="{FF2B5EF4-FFF2-40B4-BE49-F238E27FC236}">
                <a16:creationId xmlns:a16="http://schemas.microsoft.com/office/drawing/2014/main" id="{D0E10F74-E7A8-35FB-563D-2F7A98FD78D1}"/>
              </a:ext>
            </a:extLst>
          </p:cNvPr>
          <p:cNvSpPr txBox="1"/>
          <p:nvPr/>
        </p:nvSpPr>
        <p:spPr>
          <a:xfrm>
            <a:off x="8556242" y="5574840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567</a:t>
            </a:r>
          </a:p>
        </p:txBody>
      </p:sp>
      <p:grpSp>
        <p:nvGrpSpPr>
          <p:cNvPr id="202" name="Groupe 201">
            <a:extLst>
              <a:ext uri="{FF2B5EF4-FFF2-40B4-BE49-F238E27FC236}">
                <a16:creationId xmlns:a16="http://schemas.microsoft.com/office/drawing/2014/main" id="{A92D435F-EB63-49AC-B3B7-A6FD36A99F5F}"/>
              </a:ext>
            </a:extLst>
          </p:cNvPr>
          <p:cNvGrpSpPr/>
          <p:nvPr/>
        </p:nvGrpSpPr>
        <p:grpSpPr>
          <a:xfrm>
            <a:off x="7092862" y="1184132"/>
            <a:ext cx="1085619" cy="317302"/>
            <a:chOff x="4211449" y="2174976"/>
            <a:chExt cx="395287" cy="390525"/>
          </a:xfrm>
        </p:grpSpPr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2F11FD3D-6265-289D-5191-5D03249E4E54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04" name="Flèche : bas 203">
              <a:extLst>
                <a:ext uri="{FF2B5EF4-FFF2-40B4-BE49-F238E27FC236}">
                  <a16:creationId xmlns:a16="http://schemas.microsoft.com/office/drawing/2014/main" id="{9E12DF30-917B-63FF-F2C3-1F80F9A6FF66}"/>
                </a:ext>
              </a:extLst>
            </p:cNvPr>
            <p:cNvSpPr/>
            <p:nvPr/>
          </p:nvSpPr>
          <p:spPr>
            <a:xfrm rot="16200000">
              <a:off x="4514287" y="2356204"/>
              <a:ext cx="151631" cy="23256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11" name="Groupe 210">
            <a:extLst>
              <a:ext uri="{FF2B5EF4-FFF2-40B4-BE49-F238E27FC236}">
                <a16:creationId xmlns:a16="http://schemas.microsoft.com/office/drawing/2014/main" id="{6475B6D8-D369-715D-1D9B-F496390CECA6}"/>
              </a:ext>
            </a:extLst>
          </p:cNvPr>
          <p:cNvGrpSpPr/>
          <p:nvPr/>
        </p:nvGrpSpPr>
        <p:grpSpPr>
          <a:xfrm>
            <a:off x="5935544" y="4815687"/>
            <a:ext cx="321171" cy="317302"/>
            <a:chOff x="4211449" y="2174976"/>
            <a:chExt cx="395287" cy="390525"/>
          </a:xfrm>
        </p:grpSpPr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1D99FFED-AD49-A733-6584-D6A2DA50DBD3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13" name="Flèche : bas 212">
              <a:extLst>
                <a:ext uri="{FF2B5EF4-FFF2-40B4-BE49-F238E27FC236}">
                  <a16:creationId xmlns:a16="http://schemas.microsoft.com/office/drawing/2014/main" id="{0C6E7C83-A9FB-5675-AAF0-0106A039D724}"/>
                </a:ext>
              </a:extLst>
            </p:cNvPr>
            <p:cNvSpPr/>
            <p:nvPr/>
          </p:nvSpPr>
          <p:spPr>
            <a:xfrm rot="5400000">
              <a:off x="4183983" y="2331098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17" name="Groupe 216">
            <a:extLst>
              <a:ext uri="{FF2B5EF4-FFF2-40B4-BE49-F238E27FC236}">
                <a16:creationId xmlns:a16="http://schemas.microsoft.com/office/drawing/2014/main" id="{2230E72A-BA90-D9CF-E58B-3E4177A956DD}"/>
              </a:ext>
            </a:extLst>
          </p:cNvPr>
          <p:cNvGrpSpPr/>
          <p:nvPr/>
        </p:nvGrpSpPr>
        <p:grpSpPr>
          <a:xfrm>
            <a:off x="5922358" y="3635014"/>
            <a:ext cx="717154" cy="317302"/>
            <a:chOff x="4211449" y="2174976"/>
            <a:chExt cx="395287" cy="390525"/>
          </a:xfrm>
        </p:grpSpPr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3D4AB7BF-E895-2833-0DC5-50FC2A8C7E0F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19" name="Flèche : bas 218">
              <a:extLst>
                <a:ext uri="{FF2B5EF4-FFF2-40B4-BE49-F238E27FC236}">
                  <a16:creationId xmlns:a16="http://schemas.microsoft.com/office/drawing/2014/main" id="{9E205C8B-5D71-A4E2-EB14-54128257C9C2}"/>
                </a:ext>
              </a:extLst>
            </p:cNvPr>
            <p:cNvSpPr/>
            <p:nvPr/>
          </p:nvSpPr>
          <p:spPr>
            <a:xfrm rot="5400000">
              <a:off x="4158267" y="2350756"/>
              <a:ext cx="151631" cy="3347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20" name="Groupe 219">
            <a:extLst>
              <a:ext uri="{FF2B5EF4-FFF2-40B4-BE49-F238E27FC236}">
                <a16:creationId xmlns:a16="http://schemas.microsoft.com/office/drawing/2014/main" id="{0B651FE6-717B-A476-4CF1-E33F6C04C3B5}"/>
              </a:ext>
            </a:extLst>
          </p:cNvPr>
          <p:cNvGrpSpPr/>
          <p:nvPr/>
        </p:nvGrpSpPr>
        <p:grpSpPr>
          <a:xfrm>
            <a:off x="7099591" y="2373932"/>
            <a:ext cx="717154" cy="317302"/>
            <a:chOff x="4211449" y="2174976"/>
            <a:chExt cx="395287" cy="390525"/>
          </a:xfrm>
        </p:grpSpPr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365AF01C-CD1B-A890-41FB-4704E117D232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22" name="Flèche : bas 221">
              <a:extLst>
                <a:ext uri="{FF2B5EF4-FFF2-40B4-BE49-F238E27FC236}">
                  <a16:creationId xmlns:a16="http://schemas.microsoft.com/office/drawing/2014/main" id="{91F9BFD1-FF8D-3E67-8F12-91DCB2C751AC}"/>
                </a:ext>
              </a:extLst>
            </p:cNvPr>
            <p:cNvSpPr/>
            <p:nvPr/>
          </p:nvSpPr>
          <p:spPr>
            <a:xfrm rot="16200000">
              <a:off x="4509179" y="2351096"/>
              <a:ext cx="151631" cy="3347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6718E2DA-6CE6-CC58-5601-B130C37D74CB}"/>
              </a:ext>
            </a:extLst>
          </p:cNvPr>
          <p:cNvGrpSpPr/>
          <p:nvPr/>
        </p:nvGrpSpPr>
        <p:grpSpPr>
          <a:xfrm>
            <a:off x="8606248" y="1135567"/>
            <a:ext cx="1155700" cy="770467"/>
            <a:chOff x="2062480" y="1436068"/>
            <a:chExt cx="2628900" cy="17526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876965A-012C-E413-CCDE-C7395AA3A5D8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52E1B77-5B79-5CAF-611E-52192A595B00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52686A28-F6A6-CB10-937E-1F2D69F977D8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A0F8C41D-D31F-D08B-90D2-97C5494A8A9B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E2EC68FE-0592-2173-544D-8E5A79D5794D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30747921-C894-F22C-5D93-D950DD461278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5EB38D3-320F-ED00-16A4-3E87E634AC9F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27" name="Rectangle 126">
            <a:extLst>
              <a:ext uri="{FF2B5EF4-FFF2-40B4-BE49-F238E27FC236}">
                <a16:creationId xmlns:a16="http://schemas.microsoft.com/office/drawing/2014/main" id="{CB018B80-82C8-26A3-1377-516BBD8C377D}"/>
              </a:ext>
            </a:extLst>
          </p:cNvPr>
          <p:cNvSpPr/>
          <p:nvPr/>
        </p:nvSpPr>
        <p:spPr>
          <a:xfrm>
            <a:off x="9023512" y="1182227"/>
            <a:ext cx="321171" cy="69841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4</a:t>
            </a:r>
          </a:p>
        </p:txBody>
      </p:sp>
      <p:sp>
        <p:nvSpPr>
          <p:cNvPr id="198" name="ZoneTexte 197">
            <a:extLst>
              <a:ext uri="{FF2B5EF4-FFF2-40B4-BE49-F238E27FC236}">
                <a16:creationId xmlns:a16="http://schemas.microsoft.com/office/drawing/2014/main" id="{69525EB9-262F-19A6-8FD3-E20FA490BE58}"/>
              </a:ext>
            </a:extLst>
          </p:cNvPr>
          <p:cNvSpPr txBox="1"/>
          <p:nvPr/>
        </p:nvSpPr>
        <p:spPr>
          <a:xfrm>
            <a:off x="8606248" y="1916165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315</a:t>
            </a:r>
          </a:p>
        </p:txBody>
      </p:sp>
      <p:grpSp>
        <p:nvGrpSpPr>
          <p:cNvPr id="223" name="Groupe 222">
            <a:extLst>
              <a:ext uri="{FF2B5EF4-FFF2-40B4-BE49-F238E27FC236}">
                <a16:creationId xmlns:a16="http://schemas.microsoft.com/office/drawing/2014/main" id="{5AC38100-D7D7-ED0B-531D-15786E0BB4AD}"/>
              </a:ext>
            </a:extLst>
          </p:cNvPr>
          <p:cNvGrpSpPr/>
          <p:nvPr/>
        </p:nvGrpSpPr>
        <p:grpSpPr>
          <a:xfrm>
            <a:off x="8634738" y="1183323"/>
            <a:ext cx="321171" cy="317302"/>
            <a:chOff x="4211449" y="2174976"/>
            <a:chExt cx="395287" cy="390525"/>
          </a:xfrm>
        </p:grpSpPr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8AE65697-5A5F-5C00-4F62-5F861F5BEB4E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25" name="Flèche : bas 224">
              <a:extLst>
                <a:ext uri="{FF2B5EF4-FFF2-40B4-BE49-F238E27FC236}">
                  <a16:creationId xmlns:a16="http://schemas.microsoft.com/office/drawing/2014/main" id="{49E4C34C-8084-D7CB-686C-593D99759603}"/>
                </a:ext>
              </a:extLst>
            </p:cNvPr>
            <p:cNvSpPr/>
            <p:nvPr/>
          </p:nvSpPr>
          <p:spPr>
            <a:xfrm rot="5400000">
              <a:off x="4183983" y="2331098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26" name="Groupe 225">
            <a:extLst>
              <a:ext uri="{FF2B5EF4-FFF2-40B4-BE49-F238E27FC236}">
                <a16:creationId xmlns:a16="http://schemas.microsoft.com/office/drawing/2014/main" id="{E5FA4D89-465F-69B9-D03C-B95732FFE1C0}"/>
              </a:ext>
            </a:extLst>
          </p:cNvPr>
          <p:cNvGrpSpPr/>
          <p:nvPr/>
        </p:nvGrpSpPr>
        <p:grpSpPr>
          <a:xfrm>
            <a:off x="9401306" y="1169120"/>
            <a:ext cx="321171" cy="317302"/>
            <a:chOff x="4211449" y="2174976"/>
            <a:chExt cx="395287" cy="390525"/>
          </a:xfrm>
        </p:grpSpPr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20B02416-0AA6-70E8-7BCD-608125A57598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5</a:t>
              </a:r>
            </a:p>
          </p:txBody>
        </p:sp>
        <p:sp>
          <p:nvSpPr>
            <p:cNvPr id="228" name="Flèche : bas 227">
              <a:extLst>
                <a:ext uri="{FF2B5EF4-FFF2-40B4-BE49-F238E27FC236}">
                  <a16:creationId xmlns:a16="http://schemas.microsoft.com/office/drawing/2014/main" id="{6E372D33-8757-D765-82F2-4F362E0BE542}"/>
                </a:ext>
              </a:extLst>
            </p:cNvPr>
            <p:cNvSpPr/>
            <p:nvPr/>
          </p:nvSpPr>
          <p:spPr>
            <a:xfrm rot="16200000">
              <a:off x="4484980" y="2333820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32" name="Groupe 231">
            <a:extLst>
              <a:ext uri="{FF2B5EF4-FFF2-40B4-BE49-F238E27FC236}">
                <a16:creationId xmlns:a16="http://schemas.microsoft.com/office/drawing/2014/main" id="{27DF2E66-0AAD-A06F-7F91-7282CADE12F7}"/>
              </a:ext>
            </a:extLst>
          </p:cNvPr>
          <p:cNvGrpSpPr/>
          <p:nvPr/>
        </p:nvGrpSpPr>
        <p:grpSpPr>
          <a:xfrm>
            <a:off x="9016072" y="2378400"/>
            <a:ext cx="321171" cy="317302"/>
            <a:chOff x="4211449" y="2174976"/>
            <a:chExt cx="395287" cy="390525"/>
          </a:xfrm>
        </p:grpSpPr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B8A2F6A2-ED2A-EB8D-836D-A8323B01CAEE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34" name="Flèche : bas 233">
              <a:extLst>
                <a:ext uri="{FF2B5EF4-FFF2-40B4-BE49-F238E27FC236}">
                  <a16:creationId xmlns:a16="http://schemas.microsoft.com/office/drawing/2014/main" id="{01A372AF-5785-4983-8A7D-76C44C9F9AD8}"/>
                </a:ext>
              </a:extLst>
            </p:cNvPr>
            <p:cNvSpPr/>
            <p:nvPr/>
          </p:nvSpPr>
          <p:spPr>
            <a:xfrm rot="16200000">
              <a:off x="4484980" y="2333820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35" name="Groupe 234">
            <a:extLst>
              <a:ext uri="{FF2B5EF4-FFF2-40B4-BE49-F238E27FC236}">
                <a16:creationId xmlns:a16="http://schemas.microsoft.com/office/drawing/2014/main" id="{86977A59-4E48-A9E5-B9BA-ECCB4DCD32A4}"/>
              </a:ext>
            </a:extLst>
          </p:cNvPr>
          <p:cNvGrpSpPr/>
          <p:nvPr/>
        </p:nvGrpSpPr>
        <p:grpSpPr>
          <a:xfrm>
            <a:off x="9023361" y="3626959"/>
            <a:ext cx="321171" cy="317302"/>
            <a:chOff x="4211449" y="2174976"/>
            <a:chExt cx="395287" cy="390525"/>
          </a:xfrm>
        </p:grpSpPr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0550CA26-7A36-2E8C-2496-6D6DF47FE2F3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37" name="Flèche : bas 236">
              <a:extLst>
                <a:ext uri="{FF2B5EF4-FFF2-40B4-BE49-F238E27FC236}">
                  <a16:creationId xmlns:a16="http://schemas.microsoft.com/office/drawing/2014/main" id="{1F76EE63-9DFC-6FDF-339A-DEA7E35D2BF3}"/>
                </a:ext>
              </a:extLst>
            </p:cNvPr>
            <p:cNvSpPr/>
            <p:nvPr/>
          </p:nvSpPr>
          <p:spPr>
            <a:xfrm rot="5400000">
              <a:off x="4183983" y="2331098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39" name="Groupe 238">
            <a:extLst>
              <a:ext uri="{FF2B5EF4-FFF2-40B4-BE49-F238E27FC236}">
                <a16:creationId xmlns:a16="http://schemas.microsoft.com/office/drawing/2014/main" id="{AFE09E93-C19F-84B5-CFA1-E788759B6C93}"/>
              </a:ext>
            </a:extLst>
          </p:cNvPr>
          <p:cNvGrpSpPr/>
          <p:nvPr/>
        </p:nvGrpSpPr>
        <p:grpSpPr>
          <a:xfrm>
            <a:off x="7465737" y="3632783"/>
            <a:ext cx="717154" cy="317302"/>
            <a:chOff x="4211449" y="2174976"/>
            <a:chExt cx="395287" cy="390525"/>
          </a:xfrm>
        </p:grpSpPr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F94FA027-F299-6079-6FFF-A44D48F30A76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41" name="Flèche : bas 240">
              <a:extLst>
                <a:ext uri="{FF2B5EF4-FFF2-40B4-BE49-F238E27FC236}">
                  <a16:creationId xmlns:a16="http://schemas.microsoft.com/office/drawing/2014/main" id="{B437C097-AAFA-7D60-B826-C1D273AE4D0D}"/>
                </a:ext>
              </a:extLst>
            </p:cNvPr>
            <p:cNvSpPr/>
            <p:nvPr/>
          </p:nvSpPr>
          <p:spPr>
            <a:xfrm rot="16200000">
              <a:off x="4509179" y="2351096"/>
              <a:ext cx="151631" cy="3347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42" name="Groupe 241">
            <a:extLst>
              <a:ext uri="{FF2B5EF4-FFF2-40B4-BE49-F238E27FC236}">
                <a16:creationId xmlns:a16="http://schemas.microsoft.com/office/drawing/2014/main" id="{12C2445A-26BC-BDAE-601E-5C2B27E17A7E}"/>
              </a:ext>
            </a:extLst>
          </p:cNvPr>
          <p:cNvGrpSpPr/>
          <p:nvPr/>
        </p:nvGrpSpPr>
        <p:grpSpPr>
          <a:xfrm>
            <a:off x="7484909" y="4813473"/>
            <a:ext cx="321171" cy="317302"/>
            <a:chOff x="4211449" y="2174976"/>
            <a:chExt cx="395287" cy="390525"/>
          </a:xfrm>
        </p:grpSpPr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A61C2E67-F7FF-3B96-75DF-3840C037C4DE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44" name="Flèche : bas 243">
              <a:extLst>
                <a:ext uri="{FF2B5EF4-FFF2-40B4-BE49-F238E27FC236}">
                  <a16:creationId xmlns:a16="http://schemas.microsoft.com/office/drawing/2014/main" id="{4DB40584-22C2-7519-E06F-2184D18E6CF0}"/>
                </a:ext>
              </a:extLst>
            </p:cNvPr>
            <p:cNvSpPr/>
            <p:nvPr/>
          </p:nvSpPr>
          <p:spPr>
            <a:xfrm rot="16200000">
              <a:off x="4484980" y="2333820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45" name="Groupe 244">
            <a:extLst>
              <a:ext uri="{FF2B5EF4-FFF2-40B4-BE49-F238E27FC236}">
                <a16:creationId xmlns:a16="http://schemas.microsoft.com/office/drawing/2014/main" id="{E586ACD6-6062-C5BC-CC00-5381DE823CEA}"/>
              </a:ext>
            </a:extLst>
          </p:cNvPr>
          <p:cNvGrpSpPr/>
          <p:nvPr/>
        </p:nvGrpSpPr>
        <p:grpSpPr>
          <a:xfrm>
            <a:off x="9016071" y="4797416"/>
            <a:ext cx="321171" cy="317302"/>
            <a:chOff x="4211449" y="2174976"/>
            <a:chExt cx="395287" cy="390525"/>
          </a:xfrm>
        </p:grpSpPr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5C17C4ED-5DB7-A495-52E1-C2C06BCBB85F}"/>
                </a:ext>
              </a:extLst>
            </p:cNvPr>
            <p:cNvSpPr/>
            <p:nvPr/>
          </p:nvSpPr>
          <p:spPr>
            <a:xfrm>
              <a:off x="4211449" y="2174976"/>
              <a:ext cx="395287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247" name="Flèche : bas 246">
              <a:extLst>
                <a:ext uri="{FF2B5EF4-FFF2-40B4-BE49-F238E27FC236}">
                  <a16:creationId xmlns:a16="http://schemas.microsoft.com/office/drawing/2014/main" id="{3191AB67-9D75-BCC6-47BA-9A631BAE4614}"/>
                </a:ext>
              </a:extLst>
            </p:cNvPr>
            <p:cNvSpPr/>
            <p:nvPr/>
          </p:nvSpPr>
          <p:spPr>
            <a:xfrm rot="16200000">
              <a:off x="4484980" y="2333820"/>
              <a:ext cx="151631" cy="72835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53" name="Groupe 252">
            <a:extLst>
              <a:ext uri="{FF2B5EF4-FFF2-40B4-BE49-F238E27FC236}">
                <a16:creationId xmlns:a16="http://schemas.microsoft.com/office/drawing/2014/main" id="{27A8BA78-F338-8223-7059-895C7EE88CCE}"/>
              </a:ext>
            </a:extLst>
          </p:cNvPr>
          <p:cNvGrpSpPr/>
          <p:nvPr/>
        </p:nvGrpSpPr>
        <p:grpSpPr>
          <a:xfrm>
            <a:off x="7089081" y="1553468"/>
            <a:ext cx="321171" cy="317302"/>
            <a:chOff x="6823836" y="1135882"/>
            <a:chExt cx="395287" cy="390525"/>
          </a:xfrm>
        </p:grpSpPr>
        <p:sp>
          <p:nvSpPr>
            <p:cNvPr id="254" name="Rectangle 253">
              <a:extLst>
                <a:ext uri="{FF2B5EF4-FFF2-40B4-BE49-F238E27FC236}">
                  <a16:creationId xmlns:a16="http://schemas.microsoft.com/office/drawing/2014/main" id="{6EA90952-3F89-75CD-9B72-EAE2958D9025}"/>
                </a:ext>
              </a:extLst>
            </p:cNvPr>
            <p:cNvSpPr/>
            <p:nvPr/>
          </p:nvSpPr>
          <p:spPr>
            <a:xfrm>
              <a:off x="6823836" y="1135882"/>
              <a:ext cx="395287" cy="390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55" name="Flèche : bas 254">
              <a:extLst>
                <a:ext uri="{FF2B5EF4-FFF2-40B4-BE49-F238E27FC236}">
                  <a16:creationId xmlns:a16="http://schemas.microsoft.com/office/drawing/2014/main" id="{65DCBEAE-FD67-088F-5DB1-8DE2A64F88BB}"/>
                </a:ext>
              </a:extLst>
            </p:cNvPr>
            <p:cNvSpPr/>
            <p:nvPr/>
          </p:nvSpPr>
          <p:spPr>
            <a:xfrm>
              <a:off x="6931555" y="143643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56" name="Groupe 255">
            <a:extLst>
              <a:ext uri="{FF2B5EF4-FFF2-40B4-BE49-F238E27FC236}">
                <a16:creationId xmlns:a16="http://schemas.microsoft.com/office/drawing/2014/main" id="{E7B62A72-0A5F-CB35-31FA-2F3E1D176458}"/>
              </a:ext>
            </a:extLst>
          </p:cNvPr>
          <p:cNvGrpSpPr/>
          <p:nvPr/>
        </p:nvGrpSpPr>
        <p:grpSpPr>
          <a:xfrm>
            <a:off x="7089080" y="2752829"/>
            <a:ext cx="321171" cy="317302"/>
            <a:chOff x="6823836" y="1135882"/>
            <a:chExt cx="395287" cy="390525"/>
          </a:xfrm>
        </p:grpSpPr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88F910C1-D1D3-4EF8-D9FF-3273E3419F88}"/>
                </a:ext>
              </a:extLst>
            </p:cNvPr>
            <p:cNvSpPr/>
            <p:nvPr/>
          </p:nvSpPr>
          <p:spPr>
            <a:xfrm>
              <a:off x="6823836" y="1135882"/>
              <a:ext cx="395287" cy="390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58" name="Flèche : bas 257">
              <a:extLst>
                <a:ext uri="{FF2B5EF4-FFF2-40B4-BE49-F238E27FC236}">
                  <a16:creationId xmlns:a16="http://schemas.microsoft.com/office/drawing/2014/main" id="{4D57E9C0-6D41-E6B2-488F-15EAD89D1E9B}"/>
                </a:ext>
              </a:extLst>
            </p:cNvPr>
            <p:cNvSpPr/>
            <p:nvPr/>
          </p:nvSpPr>
          <p:spPr>
            <a:xfrm>
              <a:off x="6931555" y="143643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59" name="Groupe 258">
            <a:extLst>
              <a:ext uri="{FF2B5EF4-FFF2-40B4-BE49-F238E27FC236}">
                <a16:creationId xmlns:a16="http://schemas.microsoft.com/office/drawing/2014/main" id="{E38158E8-5AAA-B8ED-2CE9-CFE014371F86}"/>
              </a:ext>
            </a:extLst>
          </p:cNvPr>
          <p:cNvGrpSpPr/>
          <p:nvPr/>
        </p:nvGrpSpPr>
        <p:grpSpPr>
          <a:xfrm>
            <a:off x="8634878" y="2744302"/>
            <a:ext cx="321171" cy="317302"/>
            <a:chOff x="6823836" y="1135882"/>
            <a:chExt cx="395287" cy="390525"/>
          </a:xfrm>
        </p:grpSpPr>
        <p:sp>
          <p:nvSpPr>
            <p:cNvPr id="260" name="Rectangle 259">
              <a:extLst>
                <a:ext uri="{FF2B5EF4-FFF2-40B4-BE49-F238E27FC236}">
                  <a16:creationId xmlns:a16="http://schemas.microsoft.com/office/drawing/2014/main" id="{EC5C57C1-30D8-390A-FBED-158350DCB1D3}"/>
                </a:ext>
              </a:extLst>
            </p:cNvPr>
            <p:cNvSpPr/>
            <p:nvPr/>
          </p:nvSpPr>
          <p:spPr>
            <a:xfrm>
              <a:off x="6823836" y="1135882"/>
              <a:ext cx="395287" cy="390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61" name="Flèche : bas 260">
              <a:extLst>
                <a:ext uri="{FF2B5EF4-FFF2-40B4-BE49-F238E27FC236}">
                  <a16:creationId xmlns:a16="http://schemas.microsoft.com/office/drawing/2014/main" id="{64DE0679-A426-B173-FF01-DD5C5758037E}"/>
                </a:ext>
              </a:extLst>
            </p:cNvPr>
            <p:cNvSpPr/>
            <p:nvPr/>
          </p:nvSpPr>
          <p:spPr>
            <a:xfrm>
              <a:off x="6931555" y="143643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64" name="Groupe 263">
            <a:extLst>
              <a:ext uri="{FF2B5EF4-FFF2-40B4-BE49-F238E27FC236}">
                <a16:creationId xmlns:a16="http://schemas.microsoft.com/office/drawing/2014/main" id="{0C2EF677-F2E7-DB58-6A5B-FC12B17A37B2}"/>
              </a:ext>
            </a:extLst>
          </p:cNvPr>
          <p:cNvGrpSpPr/>
          <p:nvPr/>
        </p:nvGrpSpPr>
        <p:grpSpPr>
          <a:xfrm>
            <a:off x="8633795" y="5177052"/>
            <a:ext cx="321171" cy="317302"/>
            <a:chOff x="6823836" y="1135882"/>
            <a:chExt cx="395287" cy="390525"/>
          </a:xfrm>
        </p:grpSpPr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CE3E2661-EB2E-DFA6-9E7A-16F1F90A228D}"/>
                </a:ext>
              </a:extLst>
            </p:cNvPr>
            <p:cNvSpPr/>
            <p:nvPr/>
          </p:nvSpPr>
          <p:spPr>
            <a:xfrm>
              <a:off x="6823836" y="1135882"/>
              <a:ext cx="395287" cy="390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66" name="Flèche : bas 265">
              <a:extLst>
                <a:ext uri="{FF2B5EF4-FFF2-40B4-BE49-F238E27FC236}">
                  <a16:creationId xmlns:a16="http://schemas.microsoft.com/office/drawing/2014/main" id="{82B758A7-4577-C33C-7F54-A3FF5F89F34B}"/>
                </a:ext>
              </a:extLst>
            </p:cNvPr>
            <p:cNvSpPr/>
            <p:nvPr/>
          </p:nvSpPr>
          <p:spPr>
            <a:xfrm>
              <a:off x="6931555" y="143643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68" name="Groupe 267">
            <a:extLst>
              <a:ext uri="{FF2B5EF4-FFF2-40B4-BE49-F238E27FC236}">
                <a16:creationId xmlns:a16="http://schemas.microsoft.com/office/drawing/2014/main" id="{9D44E206-39BF-BE94-3156-A01352CDC1BC}"/>
              </a:ext>
            </a:extLst>
          </p:cNvPr>
          <p:cNvGrpSpPr/>
          <p:nvPr/>
        </p:nvGrpSpPr>
        <p:grpSpPr>
          <a:xfrm>
            <a:off x="7092864" y="3631304"/>
            <a:ext cx="321171" cy="703391"/>
            <a:chOff x="8729678" y="3677990"/>
            <a:chExt cx="395287" cy="865712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56B84A1C-8CDB-D183-95AD-A892833AE4A0}"/>
                </a:ext>
              </a:extLst>
            </p:cNvPr>
            <p:cNvSpPr/>
            <p:nvPr/>
          </p:nvSpPr>
          <p:spPr>
            <a:xfrm>
              <a:off x="8729678" y="3677990"/>
              <a:ext cx="395287" cy="86571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67" name="Flèche : bas 266">
              <a:extLst>
                <a:ext uri="{FF2B5EF4-FFF2-40B4-BE49-F238E27FC236}">
                  <a16:creationId xmlns:a16="http://schemas.microsoft.com/office/drawing/2014/main" id="{57F0066C-8335-7867-4B58-F6EB6B63DF4C}"/>
                </a:ext>
              </a:extLst>
            </p:cNvPr>
            <p:cNvSpPr/>
            <p:nvPr/>
          </p:nvSpPr>
          <p:spPr>
            <a:xfrm>
              <a:off x="8851506" y="4452464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69" name="Groupe 268">
            <a:extLst>
              <a:ext uri="{FF2B5EF4-FFF2-40B4-BE49-F238E27FC236}">
                <a16:creationId xmlns:a16="http://schemas.microsoft.com/office/drawing/2014/main" id="{95D85461-4351-30BA-5063-72120A7BFED4}"/>
              </a:ext>
            </a:extLst>
          </p:cNvPr>
          <p:cNvGrpSpPr/>
          <p:nvPr/>
        </p:nvGrpSpPr>
        <p:grpSpPr>
          <a:xfrm>
            <a:off x="7086845" y="4807787"/>
            <a:ext cx="321171" cy="703391"/>
            <a:chOff x="8729678" y="3677990"/>
            <a:chExt cx="395287" cy="865712"/>
          </a:xfrm>
        </p:grpSpPr>
        <p:sp>
          <p:nvSpPr>
            <p:cNvPr id="270" name="Rectangle 269">
              <a:extLst>
                <a:ext uri="{FF2B5EF4-FFF2-40B4-BE49-F238E27FC236}">
                  <a16:creationId xmlns:a16="http://schemas.microsoft.com/office/drawing/2014/main" id="{F9EB2007-460E-554E-0199-53DB7984292C}"/>
                </a:ext>
              </a:extLst>
            </p:cNvPr>
            <p:cNvSpPr/>
            <p:nvPr/>
          </p:nvSpPr>
          <p:spPr>
            <a:xfrm>
              <a:off x="8729678" y="3677990"/>
              <a:ext cx="395287" cy="86571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271" name="Flèche : bas 270">
              <a:extLst>
                <a:ext uri="{FF2B5EF4-FFF2-40B4-BE49-F238E27FC236}">
                  <a16:creationId xmlns:a16="http://schemas.microsoft.com/office/drawing/2014/main" id="{150EB6F2-1A96-0890-B6D4-D1134E31C1F8}"/>
                </a:ext>
              </a:extLst>
            </p:cNvPr>
            <p:cNvSpPr/>
            <p:nvPr/>
          </p:nvSpPr>
          <p:spPr>
            <a:xfrm>
              <a:off x="8851506" y="4452464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76" name="Groupe 275">
            <a:extLst>
              <a:ext uri="{FF2B5EF4-FFF2-40B4-BE49-F238E27FC236}">
                <a16:creationId xmlns:a16="http://schemas.microsoft.com/office/drawing/2014/main" id="{058EC2D1-ABD0-5030-0ADD-913B937FD5F1}"/>
              </a:ext>
            </a:extLst>
          </p:cNvPr>
          <p:cNvGrpSpPr/>
          <p:nvPr/>
        </p:nvGrpSpPr>
        <p:grpSpPr>
          <a:xfrm>
            <a:off x="6314833" y="4020849"/>
            <a:ext cx="321171" cy="315609"/>
            <a:chOff x="7772102" y="4157429"/>
            <a:chExt cx="395287" cy="388442"/>
          </a:xfrm>
        </p:grpSpPr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61A3B015-7004-41CF-33A5-95AB0FBD3C71}"/>
                </a:ext>
              </a:extLst>
            </p:cNvPr>
            <p:cNvSpPr/>
            <p:nvPr/>
          </p:nvSpPr>
          <p:spPr>
            <a:xfrm>
              <a:off x="7772102" y="4157429"/>
              <a:ext cx="395287" cy="38844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75" name="Flèche : bas 274">
              <a:extLst>
                <a:ext uri="{FF2B5EF4-FFF2-40B4-BE49-F238E27FC236}">
                  <a16:creationId xmlns:a16="http://schemas.microsoft.com/office/drawing/2014/main" id="{15D1AF16-1C3C-6B09-75E3-2B162508575E}"/>
                </a:ext>
              </a:extLst>
            </p:cNvPr>
            <p:cNvSpPr/>
            <p:nvPr/>
          </p:nvSpPr>
          <p:spPr>
            <a:xfrm>
              <a:off x="7893645" y="446330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78" name="Groupe 277">
            <a:extLst>
              <a:ext uri="{FF2B5EF4-FFF2-40B4-BE49-F238E27FC236}">
                <a16:creationId xmlns:a16="http://schemas.microsoft.com/office/drawing/2014/main" id="{53E255DB-C683-9C4D-41ED-9F7951F7AFE0}"/>
              </a:ext>
            </a:extLst>
          </p:cNvPr>
          <p:cNvGrpSpPr/>
          <p:nvPr/>
        </p:nvGrpSpPr>
        <p:grpSpPr>
          <a:xfrm>
            <a:off x="6308814" y="4818857"/>
            <a:ext cx="321171" cy="690897"/>
            <a:chOff x="7764694" y="5139592"/>
            <a:chExt cx="395287" cy="850335"/>
          </a:xfrm>
        </p:grpSpPr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9171376C-ED8E-8DC8-62CB-D04A9C82B1EC}"/>
                </a:ext>
              </a:extLst>
            </p:cNvPr>
            <p:cNvSpPr/>
            <p:nvPr/>
          </p:nvSpPr>
          <p:spPr>
            <a:xfrm>
              <a:off x="7764694" y="5139592"/>
              <a:ext cx="395287" cy="85033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77" name="Flèche : bas 276">
              <a:extLst>
                <a:ext uri="{FF2B5EF4-FFF2-40B4-BE49-F238E27FC236}">
                  <a16:creationId xmlns:a16="http://schemas.microsoft.com/office/drawing/2014/main" id="{EB023883-86F9-49CB-CA3A-182FDE992602}"/>
                </a:ext>
              </a:extLst>
            </p:cNvPr>
            <p:cNvSpPr/>
            <p:nvPr/>
          </p:nvSpPr>
          <p:spPr>
            <a:xfrm>
              <a:off x="7893644" y="5905136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79" name="Groupe 278">
            <a:extLst>
              <a:ext uri="{FF2B5EF4-FFF2-40B4-BE49-F238E27FC236}">
                <a16:creationId xmlns:a16="http://schemas.microsoft.com/office/drawing/2014/main" id="{F4A1C661-1169-F0A7-FBCA-2CDB2C783A5B}"/>
              </a:ext>
            </a:extLst>
          </p:cNvPr>
          <p:cNvGrpSpPr/>
          <p:nvPr/>
        </p:nvGrpSpPr>
        <p:grpSpPr>
          <a:xfrm>
            <a:off x="7863328" y="4814034"/>
            <a:ext cx="321171" cy="690897"/>
            <a:chOff x="7764694" y="5139592"/>
            <a:chExt cx="395287" cy="850335"/>
          </a:xfrm>
        </p:grpSpPr>
        <p:sp>
          <p:nvSpPr>
            <p:cNvPr id="280" name="Rectangle 279">
              <a:extLst>
                <a:ext uri="{FF2B5EF4-FFF2-40B4-BE49-F238E27FC236}">
                  <a16:creationId xmlns:a16="http://schemas.microsoft.com/office/drawing/2014/main" id="{D0B9E6C3-2266-8763-7C8F-524C40A8B619}"/>
                </a:ext>
              </a:extLst>
            </p:cNvPr>
            <p:cNvSpPr/>
            <p:nvPr/>
          </p:nvSpPr>
          <p:spPr>
            <a:xfrm>
              <a:off x="7764694" y="5139592"/>
              <a:ext cx="395287" cy="85033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81" name="Flèche : bas 280">
              <a:extLst>
                <a:ext uri="{FF2B5EF4-FFF2-40B4-BE49-F238E27FC236}">
                  <a16:creationId xmlns:a16="http://schemas.microsoft.com/office/drawing/2014/main" id="{EC629745-1A67-281B-8548-38440F95EC07}"/>
                </a:ext>
              </a:extLst>
            </p:cNvPr>
            <p:cNvSpPr/>
            <p:nvPr/>
          </p:nvSpPr>
          <p:spPr>
            <a:xfrm>
              <a:off x="7893644" y="5905136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82" name="Groupe 281">
            <a:extLst>
              <a:ext uri="{FF2B5EF4-FFF2-40B4-BE49-F238E27FC236}">
                <a16:creationId xmlns:a16="http://schemas.microsoft.com/office/drawing/2014/main" id="{DBEFA459-B103-19AC-8DE8-626CA6B84A93}"/>
              </a:ext>
            </a:extLst>
          </p:cNvPr>
          <p:cNvGrpSpPr/>
          <p:nvPr/>
        </p:nvGrpSpPr>
        <p:grpSpPr>
          <a:xfrm>
            <a:off x="7863327" y="2372731"/>
            <a:ext cx="321171" cy="690897"/>
            <a:chOff x="7764694" y="5139592"/>
            <a:chExt cx="395287" cy="850335"/>
          </a:xfrm>
        </p:grpSpPr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034D447E-C03D-E23E-AAC9-FD2F642C54E7}"/>
                </a:ext>
              </a:extLst>
            </p:cNvPr>
            <p:cNvSpPr/>
            <p:nvPr/>
          </p:nvSpPr>
          <p:spPr>
            <a:xfrm>
              <a:off x="7764694" y="5139592"/>
              <a:ext cx="395287" cy="85033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84" name="Flèche : bas 283">
              <a:extLst>
                <a:ext uri="{FF2B5EF4-FFF2-40B4-BE49-F238E27FC236}">
                  <a16:creationId xmlns:a16="http://schemas.microsoft.com/office/drawing/2014/main" id="{EB240183-5E0D-E66C-A926-DF8A7E284EEA}"/>
                </a:ext>
              </a:extLst>
            </p:cNvPr>
            <p:cNvSpPr/>
            <p:nvPr/>
          </p:nvSpPr>
          <p:spPr>
            <a:xfrm>
              <a:off x="7893644" y="5905136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85" name="Groupe 284">
            <a:extLst>
              <a:ext uri="{FF2B5EF4-FFF2-40B4-BE49-F238E27FC236}">
                <a16:creationId xmlns:a16="http://schemas.microsoft.com/office/drawing/2014/main" id="{EFA609F6-71BD-BFDE-C0A0-5BD88CDFBF2E}"/>
              </a:ext>
            </a:extLst>
          </p:cNvPr>
          <p:cNvGrpSpPr/>
          <p:nvPr/>
        </p:nvGrpSpPr>
        <p:grpSpPr>
          <a:xfrm>
            <a:off x="7863327" y="1558061"/>
            <a:ext cx="321171" cy="315609"/>
            <a:chOff x="7772102" y="4157429"/>
            <a:chExt cx="395287" cy="388442"/>
          </a:xfrm>
        </p:grpSpPr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1CDECC84-2CCC-78E3-1F65-063AEC7168EC}"/>
                </a:ext>
              </a:extLst>
            </p:cNvPr>
            <p:cNvSpPr/>
            <p:nvPr/>
          </p:nvSpPr>
          <p:spPr>
            <a:xfrm>
              <a:off x="7772102" y="4157429"/>
              <a:ext cx="395287" cy="38844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87" name="Flèche : bas 286">
              <a:extLst>
                <a:ext uri="{FF2B5EF4-FFF2-40B4-BE49-F238E27FC236}">
                  <a16:creationId xmlns:a16="http://schemas.microsoft.com/office/drawing/2014/main" id="{1B278A75-57E8-6807-73A2-7F3DAFF8483D}"/>
                </a:ext>
              </a:extLst>
            </p:cNvPr>
            <p:cNvSpPr/>
            <p:nvPr/>
          </p:nvSpPr>
          <p:spPr>
            <a:xfrm>
              <a:off x="7893645" y="446330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88" name="Groupe 287">
            <a:extLst>
              <a:ext uri="{FF2B5EF4-FFF2-40B4-BE49-F238E27FC236}">
                <a16:creationId xmlns:a16="http://schemas.microsoft.com/office/drawing/2014/main" id="{376A569D-E852-0A9F-DC7D-A9EF012BC6CD}"/>
              </a:ext>
            </a:extLst>
          </p:cNvPr>
          <p:cNvGrpSpPr/>
          <p:nvPr/>
        </p:nvGrpSpPr>
        <p:grpSpPr>
          <a:xfrm>
            <a:off x="9397530" y="4012337"/>
            <a:ext cx="321171" cy="315609"/>
            <a:chOff x="7772102" y="4157429"/>
            <a:chExt cx="395287" cy="388442"/>
          </a:xfrm>
        </p:grpSpPr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B73F329F-C611-0FE6-82CD-2250966368D3}"/>
                </a:ext>
              </a:extLst>
            </p:cNvPr>
            <p:cNvSpPr/>
            <p:nvPr/>
          </p:nvSpPr>
          <p:spPr>
            <a:xfrm>
              <a:off x="7772102" y="4157429"/>
              <a:ext cx="395287" cy="38844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90" name="Flèche : bas 289">
              <a:extLst>
                <a:ext uri="{FF2B5EF4-FFF2-40B4-BE49-F238E27FC236}">
                  <a16:creationId xmlns:a16="http://schemas.microsoft.com/office/drawing/2014/main" id="{1186E7D7-97D2-30BB-CD35-2729F12EBCD3}"/>
                </a:ext>
              </a:extLst>
            </p:cNvPr>
            <p:cNvSpPr/>
            <p:nvPr/>
          </p:nvSpPr>
          <p:spPr>
            <a:xfrm>
              <a:off x="7893645" y="446330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291" name="Groupe 290">
            <a:extLst>
              <a:ext uri="{FF2B5EF4-FFF2-40B4-BE49-F238E27FC236}">
                <a16:creationId xmlns:a16="http://schemas.microsoft.com/office/drawing/2014/main" id="{973F7C48-D57C-29E9-FF59-0A66AD21317D}"/>
              </a:ext>
            </a:extLst>
          </p:cNvPr>
          <p:cNvGrpSpPr/>
          <p:nvPr/>
        </p:nvGrpSpPr>
        <p:grpSpPr>
          <a:xfrm>
            <a:off x="9408595" y="5173441"/>
            <a:ext cx="321171" cy="315609"/>
            <a:chOff x="7772102" y="4157429"/>
            <a:chExt cx="395287" cy="388442"/>
          </a:xfrm>
        </p:grpSpPr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3BD3B4C7-262C-072B-CD2F-0E1C724A600E}"/>
                </a:ext>
              </a:extLst>
            </p:cNvPr>
            <p:cNvSpPr/>
            <p:nvPr/>
          </p:nvSpPr>
          <p:spPr>
            <a:xfrm>
              <a:off x="7772102" y="4157429"/>
              <a:ext cx="395287" cy="38844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93" name="Flèche : bas 292">
              <a:extLst>
                <a:ext uri="{FF2B5EF4-FFF2-40B4-BE49-F238E27FC236}">
                  <a16:creationId xmlns:a16="http://schemas.microsoft.com/office/drawing/2014/main" id="{31A5B8A1-B694-D650-A735-A4D9148FFC55}"/>
                </a:ext>
              </a:extLst>
            </p:cNvPr>
            <p:cNvSpPr/>
            <p:nvPr/>
          </p:nvSpPr>
          <p:spPr>
            <a:xfrm>
              <a:off x="7893645" y="446330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117" name="Groupe 116">
            <a:extLst>
              <a:ext uri="{FF2B5EF4-FFF2-40B4-BE49-F238E27FC236}">
                <a16:creationId xmlns:a16="http://schemas.microsoft.com/office/drawing/2014/main" id="{4C080321-48CF-8999-AA3A-55FAF83AC742}"/>
              </a:ext>
            </a:extLst>
          </p:cNvPr>
          <p:cNvGrpSpPr/>
          <p:nvPr/>
        </p:nvGrpSpPr>
        <p:grpSpPr>
          <a:xfrm>
            <a:off x="1995544" y="1144903"/>
            <a:ext cx="832611" cy="485506"/>
            <a:chOff x="835643" y="615163"/>
            <a:chExt cx="1665283" cy="948268"/>
          </a:xfrm>
        </p:grpSpPr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A1DCF1AD-AACB-EB2B-BBFE-C40FFC942B5D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2D154681-0C02-C76E-6922-651B9798CA41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63A4ABDC-128D-7927-BCD1-DC9277C742D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EEF5BD48-42D0-F4B4-A219-0C78D1EBC140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9C0A6834-A2C9-14D3-3DF6-FC184CE8646C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EFA8CDFD-A907-D6C2-1545-CDE814799BD0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38C403ED-CDCB-E138-ED44-CF52D1CBC4AC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35" name="Rectangle 134">
            <a:extLst>
              <a:ext uri="{FF2B5EF4-FFF2-40B4-BE49-F238E27FC236}">
                <a16:creationId xmlns:a16="http://schemas.microsoft.com/office/drawing/2014/main" id="{91F2EB91-8ECF-6DAA-09A0-D4F3BB19293C}"/>
              </a:ext>
            </a:extLst>
          </p:cNvPr>
          <p:cNvSpPr/>
          <p:nvPr/>
        </p:nvSpPr>
        <p:spPr>
          <a:xfrm>
            <a:off x="2257193" y="1165739"/>
            <a:ext cx="544279" cy="19994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38" dirty="0"/>
              <a:t>1</a:t>
            </a:r>
          </a:p>
        </p:txBody>
      </p:sp>
      <p:sp>
        <p:nvSpPr>
          <p:cNvPr id="137" name="ZoneTexte 136">
            <a:extLst>
              <a:ext uri="{FF2B5EF4-FFF2-40B4-BE49-F238E27FC236}">
                <a16:creationId xmlns:a16="http://schemas.microsoft.com/office/drawing/2014/main" id="{E71F3CED-BAB6-1658-8600-B496A0B4D6B8}"/>
              </a:ext>
            </a:extLst>
          </p:cNvPr>
          <p:cNvSpPr txBox="1"/>
          <p:nvPr/>
        </p:nvSpPr>
        <p:spPr>
          <a:xfrm>
            <a:off x="2043007" y="1623696"/>
            <a:ext cx="728259" cy="31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63" dirty="0"/>
              <a:t>201</a:t>
            </a:r>
            <a:endParaRPr lang="fr-FR" sz="2275" dirty="0"/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AD8EDE91-F30E-A830-E477-E72C91E99B6A}"/>
              </a:ext>
            </a:extLst>
          </p:cNvPr>
          <p:cNvCxnSpPr>
            <a:cxnSpLocks/>
          </p:cNvCxnSpPr>
          <p:nvPr/>
        </p:nvCxnSpPr>
        <p:spPr>
          <a:xfrm>
            <a:off x="2158974" y="1257738"/>
            <a:ext cx="203751" cy="427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1E71E7E4-81EB-B920-5C09-64EBAB056719}"/>
              </a:ext>
            </a:extLst>
          </p:cNvPr>
          <p:cNvCxnSpPr>
            <a:cxnSpLocks/>
          </p:cNvCxnSpPr>
          <p:nvPr/>
        </p:nvCxnSpPr>
        <p:spPr>
          <a:xfrm flipH="1">
            <a:off x="2517788" y="1274609"/>
            <a:ext cx="110806" cy="4149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65" name="Groupe 164">
            <a:extLst>
              <a:ext uri="{FF2B5EF4-FFF2-40B4-BE49-F238E27FC236}">
                <a16:creationId xmlns:a16="http://schemas.microsoft.com/office/drawing/2014/main" id="{9DF3C29E-FB85-C62F-0618-73CE3305555B}"/>
              </a:ext>
            </a:extLst>
          </p:cNvPr>
          <p:cNvGrpSpPr/>
          <p:nvPr/>
        </p:nvGrpSpPr>
        <p:grpSpPr>
          <a:xfrm>
            <a:off x="3882451" y="1143229"/>
            <a:ext cx="1353042" cy="770468"/>
            <a:chOff x="835643" y="615163"/>
            <a:chExt cx="1665283" cy="948268"/>
          </a:xfrm>
        </p:grpSpPr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6DDC5B61-460B-F8E9-8073-F91D8422B5BE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8A2E87EB-152A-033B-69D2-1036C23962E5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D5BB25D3-FD33-9E1D-EEB1-EFB18F84CF09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492E7FD9-6C95-4E49-2C33-E895135CE4B7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3C6B5996-76C1-88AE-D149-0AC940ABDD9C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DEB9A886-C789-B5BA-A4DC-D12386C49159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4C2138B3-1DC4-1384-7C4B-A2BB55C48B4F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187" name="Groupe 186">
            <a:extLst>
              <a:ext uri="{FF2B5EF4-FFF2-40B4-BE49-F238E27FC236}">
                <a16:creationId xmlns:a16="http://schemas.microsoft.com/office/drawing/2014/main" id="{FC47D016-C255-A5E7-FBDC-91A992F0AF83}"/>
              </a:ext>
            </a:extLst>
          </p:cNvPr>
          <p:cNvGrpSpPr/>
          <p:nvPr/>
        </p:nvGrpSpPr>
        <p:grpSpPr>
          <a:xfrm>
            <a:off x="5470732" y="1143229"/>
            <a:ext cx="1353042" cy="770468"/>
            <a:chOff x="835643" y="615163"/>
            <a:chExt cx="1665283" cy="948268"/>
          </a:xfrm>
        </p:grpSpPr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29226C2B-C8D7-6231-2F6E-65BD2B2A4725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03A110E8-E123-9D9A-0EEA-09AA6C491CE6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7CA94F48-F419-A455-282A-60C1C3216F3E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25335440-1053-1FB3-D8B1-8FD641B6AC17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D4A025C1-E877-363C-BFFF-B12DA9C5AD65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EF33C3EA-F55C-3122-824A-1DAF2769CB5A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1BE713D3-845D-BFAF-060F-2B1D317175A4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86" name="Rectangle 185">
            <a:extLst>
              <a:ext uri="{FF2B5EF4-FFF2-40B4-BE49-F238E27FC236}">
                <a16:creationId xmlns:a16="http://schemas.microsoft.com/office/drawing/2014/main" id="{4EC898C4-6F78-F215-9699-02AA4D8C7F15}"/>
              </a:ext>
            </a:extLst>
          </p:cNvPr>
          <p:cNvSpPr/>
          <p:nvPr/>
        </p:nvSpPr>
        <p:spPr>
          <a:xfrm>
            <a:off x="5512335" y="1178569"/>
            <a:ext cx="885829" cy="317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63" dirty="0"/>
              <a:t>1</a:t>
            </a:r>
          </a:p>
        </p:txBody>
      </p:sp>
      <p:grpSp>
        <p:nvGrpSpPr>
          <p:cNvPr id="250" name="Groupe 249">
            <a:extLst>
              <a:ext uri="{FF2B5EF4-FFF2-40B4-BE49-F238E27FC236}">
                <a16:creationId xmlns:a16="http://schemas.microsoft.com/office/drawing/2014/main" id="{E232FC0E-8A2C-A257-D9BE-E013DD4BA921}"/>
              </a:ext>
            </a:extLst>
          </p:cNvPr>
          <p:cNvGrpSpPr/>
          <p:nvPr/>
        </p:nvGrpSpPr>
        <p:grpSpPr>
          <a:xfrm>
            <a:off x="5470895" y="2341235"/>
            <a:ext cx="1353042" cy="770468"/>
            <a:chOff x="835643" y="615163"/>
            <a:chExt cx="1665283" cy="948268"/>
          </a:xfrm>
        </p:grpSpPr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13C17C3F-E9EF-F8DB-28E3-34370DA4973A}"/>
                </a:ext>
              </a:extLst>
            </p:cNvPr>
            <p:cNvSpPr/>
            <p:nvPr/>
          </p:nvSpPr>
          <p:spPr>
            <a:xfrm>
              <a:off x="83564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A</a:t>
              </a:r>
            </a:p>
          </p:txBody>
        </p:sp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EF352E29-8545-DF65-E03E-C7C52D362C40}"/>
                </a:ext>
              </a:extLst>
            </p:cNvPr>
            <p:cNvSpPr/>
            <p:nvPr/>
          </p:nvSpPr>
          <p:spPr>
            <a:xfrm>
              <a:off x="1309777" y="615163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04839A43-9AAE-8AD1-5483-9EE9A19D8ED2}"/>
                </a:ext>
              </a:extLst>
            </p:cNvPr>
            <p:cNvSpPr/>
            <p:nvPr/>
          </p:nvSpPr>
          <p:spPr>
            <a:xfrm>
              <a:off x="2026793" y="615163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275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F5928DC3-EA6A-597D-CE4D-238C17BE5A2A}"/>
                </a:ext>
              </a:extLst>
            </p:cNvPr>
            <p:cNvSpPr/>
            <p:nvPr/>
          </p:nvSpPr>
          <p:spPr>
            <a:xfrm>
              <a:off x="83564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94" name="Rectangle 293">
              <a:extLst>
                <a:ext uri="{FF2B5EF4-FFF2-40B4-BE49-F238E27FC236}">
                  <a16:creationId xmlns:a16="http://schemas.microsoft.com/office/drawing/2014/main" id="{DB415021-D4DD-3B73-2811-12D1914EA353}"/>
                </a:ext>
              </a:extLst>
            </p:cNvPr>
            <p:cNvSpPr/>
            <p:nvPr/>
          </p:nvSpPr>
          <p:spPr>
            <a:xfrm>
              <a:off x="1309777" y="1089297"/>
              <a:ext cx="717016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95" name="Rectangle 294">
              <a:extLst>
                <a:ext uri="{FF2B5EF4-FFF2-40B4-BE49-F238E27FC236}">
                  <a16:creationId xmlns:a16="http://schemas.microsoft.com/office/drawing/2014/main" id="{EB325707-D485-8B5C-33BD-7CF3A6F8A391}"/>
                </a:ext>
              </a:extLst>
            </p:cNvPr>
            <p:cNvSpPr/>
            <p:nvPr/>
          </p:nvSpPr>
          <p:spPr>
            <a:xfrm>
              <a:off x="2026793" y="1089297"/>
              <a:ext cx="474133" cy="47413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296" name="Rectangle 295">
              <a:extLst>
                <a:ext uri="{FF2B5EF4-FFF2-40B4-BE49-F238E27FC236}">
                  <a16:creationId xmlns:a16="http://schemas.microsoft.com/office/drawing/2014/main" id="{DCCD980D-79F9-9D93-5BE9-73EB66436C9F}"/>
                </a:ext>
              </a:extLst>
            </p:cNvPr>
            <p:cNvSpPr/>
            <p:nvPr/>
          </p:nvSpPr>
          <p:spPr>
            <a:xfrm>
              <a:off x="835643" y="615163"/>
              <a:ext cx="1665283" cy="94826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grpSp>
        <p:nvGrpSpPr>
          <p:cNvPr id="301" name="Groupe 300">
            <a:extLst>
              <a:ext uri="{FF2B5EF4-FFF2-40B4-BE49-F238E27FC236}">
                <a16:creationId xmlns:a16="http://schemas.microsoft.com/office/drawing/2014/main" id="{7BD51A8A-1520-9EE3-3A16-5A5CD76605FF}"/>
              </a:ext>
            </a:extLst>
          </p:cNvPr>
          <p:cNvGrpSpPr/>
          <p:nvPr/>
        </p:nvGrpSpPr>
        <p:grpSpPr>
          <a:xfrm>
            <a:off x="4299716" y="1178569"/>
            <a:ext cx="518512" cy="317302"/>
            <a:chOff x="5291958" y="659239"/>
            <a:chExt cx="638168" cy="390525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6B83A60A-5641-5720-D350-24DD6B20F526}"/>
                </a:ext>
              </a:extLst>
            </p:cNvPr>
            <p:cNvSpPr/>
            <p:nvPr/>
          </p:nvSpPr>
          <p:spPr>
            <a:xfrm>
              <a:off x="5291958" y="659239"/>
              <a:ext cx="638168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300" name="Flèche : bas 299">
              <a:extLst>
                <a:ext uri="{FF2B5EF4-FFF2-40B4-BE49-F238E27FC236}">
                  <a16:creationId xmlns:a16="http://schemas.microsoft.com/office/drawing/2014/main" id="{99FA8020-2468-3FA8-FCCC-5124093A6443}"/>
                </a:ext>
              </a:extLst>
            </p:cNvPr>
            <p:cNvSpPr/>
            <p:nvPr/>
          </p:nvSpPr>
          <p:spPr>
            <a:xfrm rot="16200000">
              <a:off x="5807220" y="819547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302" name="Groupe 301">
            <a:extLst>
              <a:ext uri="{FF2B5EF4-FFF2-40B4-BE49-F238E27FC236}">
                <a16:creationId xmlns:a16="http://schemas.microsoft.com/office/drawing/2014/main" id="{8CC0618A-1BE0-06E7-68BB-06F17DBA37EC}"/>
              </a:ext>
            </a:extLst>
          </p:cNvPr>
          <p:cNvGrpSpPr/>
          <p:nvPr/>
        </p:nvGrpSpPr>
        <p:grpSpPr>
          <a:xfrm>
            <a:off x="5894886" y="2373932"/>
            <a:ext cx="518512" cy="317302"/>
            <a:chOff x="5291958" y="659239"/>
            <a:chExt cx="638168" cy="390525"/>
          </a:xfrm>
        </p:grpSpPr>
        <p:sp>
          <p:nvSpPr>
            <p:cNvPr id="303" name="Rectangle 302">
              <a:extLst>
                <a:ext uri="{FF2B5EF4-FFF2-40B4-BE49-F238E27FC236}">
                  <a16:creationId xmlns:a16="http://schemas.microsoft.com/office/drawing/2014/main" id="{1DF6234E-999D-C13E-EE3A-5E4F15DCDCC3}"/>
                </a:ext>
              </a:extLst>
            </p:cNvPr>
            <p:cNvSpPr/>
            <p:nvPr/>
          </p:nvSpPr>
          <p:spPr>
            <a:xfrm>
              <a:off x="5291958" y="659239"/>
              <a:ext cx="638168" cy="390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1</a:t>
              </a:r>
            </a:p>
          </p:txBody>
        </p:sp>
        <p:sp>
          <p:nvSpPr>
            <p:cNvPr id="304" name="Flèche : bas 303">
              <a:extLst>
                <a:ext uri="{FF2B5EF4-FFF2-40B4-BE49-F238E27FC236}">
                  <a16:creationId xmlns:a16="http://schemas.microsoft.com/office/drawing/2014/main" id="{1AEA0C1C-B21A-9C6E-7BE7-4F938DCB3904}"/>
                </a:ext>
              </a:extLst>
            </p:cNvPr>
            <p:cNvSpPr/>
            <p:nvPr/>
          </p:nvSpPr>
          <p:spPr>
            <a:xfrm rot="16200000">
              <a:off x="5807220" y="819547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305" name="Groupe 304">
            <a:extLst>
              <a:ext uri="{FF2B5EF4-FFF2-40B4-BE49-F238E27FC236}">
                <a16:creationId xmlns:a16="http://schemas.microsoft.com/office/drawing/2014/main" id="{99102DAC-8EE8-BA94-BD90-1C8480DC837E}"/>
              </a:ext>
            </a:extLst>
          </p:cNvPr>
          <p:cNvGrpSpPr/>
          <p:nvPr/>
        </p:nvGrpSpPr>
        <p:grpSpPr>
          <a:xfrm>
            <a:off x="5512335" y="1565860"/>
            <a:ext cx="321171" cy="317302"/>
            <a:chOff x="6823836" y="1135882"/>
            <a:chExt cx="395287" cy="390525"/>
          </a:xfrm>
        </p:grpSpPr>
        <p:sp>
          <p:nvSpPr>
            <p:cNvPr id="306" name="Rectangle 305">
              <a:extLst>
                <a:ext uri="{FF2B5EF4-FFF2-40B4-BE49-F238E27FC236}">
                  <a16:creationId xmlns:a16="http://schemas.microsoft.com/office/drawing/2014/main" id="{EA6240C3-A408-2BC1-17F4-40D8FD593DB2}"/>
                </a:ext>
              </a:extLst>
            </p:cNvPr>
            <p:cNvSpPr/>
            <p:nvPr/>
          </p:nvSpPr>
          <p:spPr>
            <a:xfrm>
              <a:off x="6823836" y="1135882"/>
              <a:ext cx="395287" cy="390525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307" name="Flèche : bas 306">
              <a:extLst>
                <a:ext uri="{FF2B5EF4-FFF2-40B4-BE49-F238E27FC236}">
                  <a16:creationId xmlns:a16="http://schemas.microsoft.com/office/drawing/2014/main" id="{1B23C09D-A20B-1CC5-FB5C-96AFA5E83474}"/>
                </a:ext>
              </a:extLst>
            </p:cNvPr>
            <p:cNvSpPr/>
            <p:nvPr/>
          </p:nvSpPr>
          <p:spPr>
            <a:xfrm>
              <a:off x="6931555" y="143643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308" name="Groupe 307">
            <a:extLst>
              <a:ext uri="{FF2B5EF4-FFF2-40B4-BE49-F238E27FC236}">
                <a16:creationId xmlns:a16="http://schemas.microsoft.com/office/drawing/2014/main" id="{9A1C4A8C-DBA3-8C85-6A7D-63C548B4B3D5}"/>
              </a:ext>
            </a:extLst>
          </p:cNvPr>
          <p:cNvGrpSpPr/>
          <p:nvPr/>
        </p:nvGrpSpPr>
        <p:grpSpPr>
          <a:xfrm>
            <a:off x="5504962" y="2371202"/>
            <a:ext cx="321171" cy="703391"/>
            <a:chOff x="8729678" y="3677990"/>
            <a:chExt cx="395287" cy="865712"/>
          </a:xfrm>
        </p:grpSpPr>
        <p:sp>
          <p:nvSpPr>
            <p:cNvPr id="309" name="Rectangle 308">
              <a:extLst>
                <a:ext uri="{FF2B5EF4-FFF2-40B4-BE49-F238E27FC236}">
                  <a16:creationId xmlns:a16="http://schemas.microsoft.com/office/drawing/2014/main" id="{474B960B-40A5-C7CF-C275-076DFB0565FD}"/>
                </a:ext>
              </a:extLst>
            </p:cNvPr>
            <p:cNvSpPr/>
            <p:nvPr/>
          </p:nvSpPr>
          <p:spPr>
            <a:xfrm>
              <a:off x="8729678" y="3677990"/>
              <a:ext cx="395287" cy="86571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310" name="Flèche : bas 309">
              <a:extLst>
                <a:ext uri="{FF2B5EF4-FFF2-40B4-BE49-F238E27FC236}">
                  <a16:creationId xmlns:a16="http://schemas.microsoft.com/office/drawing/2014/main" id="{4F39D232-3517-939F-8288-1C4070510C4F}"/>
                </a:ext>
              </a:extLst>
            </p:cNvPr>
            <p:cNvSpPr/>
            <p:nvPr/>
          </p:nvSpPr>
          <p:spPr>
            <a:xfrm>
              <a:off x="8851506" y="4452464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sp>
        <p:nvSpPr>
          <p:cNvPr id="5" name="Flèche : bas 4">
            <a:extLst>
              <a:ext uri="{FF2B5EF4-FFF2-40B4-BE49-F238E27FC236}">
                <a16:creationId xmlns:a16="http://schemas.microsoft.com/office/drawing/2014/main" id="{7E9800C5-4EEF-5CDF-0CC5-A7D42C4D5CB9}"/>
              </a:ext>
            </a:extLst>
          </p:cNvPr>
          <p:cNvSpPr/>
          <p:nvPr/>
        </p:nvSpPr>
        <p:spPr>
          <a:xfrm rot="16200000">
            <a:off x="6294263" y="1308820"/>
            <a:ext cx="123200" cy="60729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/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14293FEA-A011-806E-E0E0-4BE0DB8ED6BC}"/>
              </a:ext>
            </a:extLst>
          </p:cNvPr>
          <p:cNvGrpSpPr/>
          <p:nvPr/>
        </p:nvGrpSpPr>
        <p:grpSpPr>
          <a:xfrm>
            <a:off x="4218598" y="4779071"/>
            <a:ext cx="1155700" cy="770467"/>
            <a:chOff x="2062480" y="1436068"/>
            <a:chExt cx="2628900" cy="17526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C2024EE-ADAA-0CB1-27F1-8E26AF7E6ABD}"/>
                </a:ext>
              </a:extLst>
            </p:cNvPr>
            <p:cNvSpPr/>
            <p:nvPr/>
          </p:nvSpPr>
          <p:spPr>
            <a:xfrm>
              <a:off x="20624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F317CA9-A4DF-D2EF-C5CC-BB3059C7D7B5}"/>
                </a:ext>
              </a:extLst>
            </p:cNvPr>
            <p:cNvSpPr/>
            <p:nvPr/>
          </p:nvSpPr>
          <p:spPr>
            <a:xfrm>
              <a:off x="29387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B551B29-A0F0-F27B-302B-3E8A11E9EC7D}"/>
                </a:ext>
              </a:extLst>
            </p:cNvPr>
            <p:cNvSpPr/>
            <p:nvPr/>
          </p:nvSpPr>
          <p:spPr>
            <a:xfrm>
              <a:off x="3815080" y="14360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275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DC45EEA-74AC-16C8-A081-8EF8195D521C}"/>
                </a:ext>
              </a:extLst>
            </p:cNvPr>
            <p:cNvSpPr/>
            <p:nvPr/>
          </p:nvSpPr>
          <p:spPr>
            <a:xfrm>
              <a:off x="20624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E1E95A1-F06B-42D0-9612-910D7B1B6A71}"/>
                </a:ext>
              </a:extLst>
            </p:cNvPr>
            <p:cNvSpPr/>
            <p:nvPr/>
          </p:nvSpPr>
          <p:spPr>
            <a:xfrm>
              <a:off x="29387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F851BB1-3D7C-D129-DD52-AD64C20AD451}"/>
                </a:ext>
              </a:extLst>
            </p:cNvPr>
            <p:cNvSpPr/>
            <p:nvPr/>
          </p:nvSpPr>
          <p:spPr>
            <a:xfrm>
              <a:off x="3815080" y="2312368"/>
              <a:ext cx="876300" cy="8763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1A19058-10F1-F161-DDC7-C391BB865401}"/>
                </a:ext>
              </a:extLst>
            </p:cNvPr>
            <p:cNvSpPr/>
            <p:nvPr/>
          </p:nvSpPr>
          <p:spPr>
            <a:xfrm>
              <a:off x="2062480" y="1436068"/>
              <a:ext cx="2628900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 dirty="0"/>
            </a:p>
          </p:txBody>
        </p:sp>
      </p:grpSp>
      <p:sp>
        <p:nvSpPr>
          <p:cNvPr id="17" name="ZoneTexte 16">
            <a:extLst>
              <a:ext uri="{FF2B5EF4-FFF2-40B4-BE49-F238E27FC236}">
                <a16:creationId xmlns:a16="http://schemas.microsoft.com/office/drawing/2014/main" id="{1B8A7539-74C7-3925-A6D4-6C3F8ED75683}"/>
              </a:ext>
            </a:extLst>
          </p:cNvPr>
          <p:cNvSpPr txBox="1"/>
          <p:nvPr/>
        </p:nvSpPr>
        <p:spPr>
          <a:xfrm>
            <a:off x="4218598" y="5544717"/>
            <a:ext cx="1155700" cy="392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950" dirty="0"/>
              <a:t>223</a:t>
            </a:r>
            <a:endParaRPr lang="fr-FR" sz="2275" dirty="0"/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7DCC4CC8-BC62-DE98-6670-BB13FFA0F469}"/>
              </a:ext>
            </a:extLst>
          </p:cNvPr>
          <p:cNvGrpSpPr/>
          <p:nvPr/>
        </p:nvGrpSpPr>
        <p:grpSpPr>
          <a:xfrm>
            <a:off x="5015077" y="4818857"/>
            <a:ext cx="321171" cy="690897"/>
            <a:chOff x="7764694" y="5139592"/>
            <a:chExt cx="395287" cy="850335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6A0B255-999D-BC00-ECC0-34AC47C7607A}"/>
                </a:ext>
              </a:extLst>
            </p:cNvPr>
            <p:cNvSpPr/>
            <p:nvPr/>
          </p:nvSpPr>
          <p:spPr>
            <a:xfrm>
              <a:off x="7764694" y="5139592"/>
              <a:ext cx="395287" cy="85033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39" name="Flèche : bas 38">
              <a:extLst>
                <a:ext uri="{FF2B5EF4-FFF2-40B4-BE49-F238E27FC236}">
                  <a16:creationId xmlns:a16="http://schemas.microsoft.com/office/drawing/2014/main" id="{503DD7CE-25C7-6741-FBC3-544E9521E588}"/>
                </a:ext>
              </a:extLst>
            </p:cNvPr>
            <p:cNvSpPr/>
            <p:nvPr/>
          </p:nvSpPr>
          <p:spPr>
            <a:xfrm>
              <a:off x="7893644" y="5905136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9CE57233-ACF6-1C11-468B-97A3D175C46F}"/>
              </a:ext>
            </a:extLst>
          </p:cNvPr>
          <p:cNvGrpSpPr/>
          <p:nvPr/>
        </p:nvGrpSpPr>
        <p:grpSpPr>
          <a:xfrm>
            <a:off x="4255794" y="4821745"/>
            <a:ext cx="321171" cy="703391"/>
            <a:chOff x="8729678" y="3677990"/>
            <a:chExt cx="395287" cy="865712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5223E75-E855-7A96-7808-BFAA76852F50}"/>
                </a:ext>
              </a:extLst>
            </p:cNvPr>
            <p:cNvSpPr/>
            <p:nvPr/>
          </p:nvSpPr>
          <p:spPr>
            <a:xfrm>
              <a:off x="8729678" y="3677990"/>
              <a:ext cx="395287" cy="865712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2</a:t>
              </a:r>
            </a:p>
          </p:txBody>
        </p:sp>
        <p:sp>
          <p:nvSpPr>
            <p:cNvPr id="42" name="Flèche : bas 41">
              <a:extLst>
                <a:ext uri="{FF2B5EF4-FFF2-40B4-BE49-F238E27FC236}">
                  <a16:creationId xmlns:a16="http://schemas.microsoft.com/office/drawing/2014/main" id="{43528BB7-4137-59D1-AE06-1FAF9C7B7C18}"/>
                </a:ext>
              </a:extLst>
            </p:cNvPr>
            <p:cNvSpPr/>
            <p:nvPr/>
          </p:nvSpPr>
          <p:spPr>
            <a:xfrm>
              <a:off x="8851506" y="4452464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FA9F8971-24E5-F9B2-BFCB-148A893619F7}"/>
              </a:ext>
            </a:extLst>
          </p:cNvPr>
          <p:cNvGrpSpPr/>
          <p:nvPr/>
        </p:nvGrpSpPr>
        <p:grpSpPr>
          <a:xfrm>
            <a:off x="8639444" y="2370184"/>
            <a:ext cx="360830" cy="331002"/>
            <a:chOff x="10633162" y="2125841"/>
            <a:chExt cx="444098" cy="407387"/>
          </a:xfrm>
        </p:grpSpPr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A871EB0F-7202-0258-FB66-488F5CD00EAB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6</a:t>
              </a:r>
            </a:p>
          </p:txBody>
        </p:sp>
        <p:sp>
          <p:nvSpPr>
            <p:cNvPr id="43" name="Flèche : bas 42">
              <a:extLst>
                <a:ext uri="{FF2B5EF4-FFF2-40B4-BE49-F238E27FC236}">
                  <a16:creationId xmlns:a16="http://schemas.microsoft.com/office/drawing/2014/main" id="{D027FDBF-A167-349D-CBAB-3727739F103D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A6428221-028B-653E-7BA6-1021EB0DCCE2}"/>
              </a:ext>
            </a:extLst>
          </p:cNvPr>
          <p:cNvGrpSpPr/>
          <p:nvPr/>
        </p:nvGrpSpPr>
        <p:grpSpPr>
          <a:xfrm>
            <a:off x="8642873" y="4802568"/>
            <a:ext cx="360830" cy="331002"/>
            <a:chOff x="10633162" y="2125841"/>
            <a:chExt cx="444098" cy="407387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91A467E-423F-26C9-E79B-8EA3108D823C}"/>
                </a:ext>
              </a:extLst>
            </p:cNvPr>
            <p:cNvSpPr/>
            <p:nvPr/>
          </p:nvSpPr>
          <p:spPr>
            <a:xfrm>
              <a:off x="10633162" y="2125841"/>
              <a:ext cx="395287" cy="390525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6</a:t>
              </a:r>
            </a:p>
          </p:txBody>
        </p:sp>
        <p:sp>
          <p:nvSpPr>
            <p:cNvPr id="50" name="Flèche : bas 49">
              <a:extLst>
                <a:ext uri="{FF2B5EF4-FFF2-40B4-BE49-F238E27FC236}">
                  <a16:creationId xmlns:a16="http://schemas.microsoft.com/office/drawing/2014/main" id="{7AF3B75A-9851-82CF-A884-A7274A718CD3}"/>
                </a:ext>
              </a:extLst>
            </p:cNvPr>
            <p:cNvSpPr/>
            <p:nvPr/>
          </p:nvSpPr>
          <p:spPr>
            <a:xfrm rot="18900000">
              <a:off x="10925629" y="245848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FD14F9CB-1A70-CB86-F552-81EDE7CBA150}"/>
              </a:ext>
            </a:extLst>
          </p:cNvPr>
          <p:cNvGrpSpPr/>
          <p:nvPr/>
        </p:nvGrpSpPr>
        <p:grpSpPr>
          <a:xfrm>
            <a:off x="9384881" y="4792409"/>
            <a:ext cx="336610" cy="359388"/>
            <a:chOff x="11550622" y="5107042"/>
            <a:chExt cx="414289" cy="442324"/>
          </a:xfrm>
        </p:grpSpPr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D6749CB6-5111-5DD4-D46A-C5A70323CAE3}"/>
                </a:ext>
              </a:extLst>
            </p:cNvPr>
            <p:cNvSpPr/>
            <p:nvPr/>
          </p:nvSpPr>
          <p:spPr>
            <a:xfrm>
              <a:off x="11569624" y="5107042"/>
              <a:ext cx="395287" cy="39052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7</a:t>
              </a:r>
            </a:p>
          </p:txBody>
        </p:sp>
        <p:sp>
          <p:nvSpPr>
            <p:cNvPr id="51" name="Flèche : bas 50">
              <a:extLst>
                <a:ext uri="{FF2B5EF4-FFF2-40B4-BE49-F238E27FC236}">
                  <a16:creationId xmlns:a16="http://schemas.microsoft.com/office/drawing/2014/main" id="{E1733B4D-46E4-05BA-C837-DDCC36600B98}"/>
                </a:ext>
              </a:extLst>
            </p:cNvPr>
            <p:cNvSpPr/>
            <p:nvPr/>
          </p:nvSpPr>
          <p:spPr>
            <a:xfrm rot="2700000">
              <a:off x="11512178" y="5436179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53" name="Groupe 52">
            <a:extLst>
              <a:ext uri="{FF2B5EF4-FFF2-40B4-BE49-F238E27FC236}">
                <a16:creationId xmlns:a16="http://schemas.microsoft.com/office/drawing/2014/main" id="{9A57E877-8B93-160A-ADFF-D31FECB0E7B3}"/>
              </a:ext>
            </a:extLst>
          </p:cNvPr>
          <p:cNvGrpSpPr/>
          <p:nvPr/>
        </p:nvGrpSpPr>
        <p:grpSpPr>
          <a:xfrm>
            <a:off x="9378393" y="3628588"/>
            <a:ext cx="336610" cy="359388"/>
            <a:chOff x="11550622" y="5107042"/>
            <a:chExt cx="414289" cy="442324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37111463-FD2E-0976-0E1B-538648E071FE}"/>
                </a:ext>
              </a:extLst>
            </p:cNvPr>
            <p:cNvSpPr/>
            <p:nvPr/>
          </p:nvSpPr>
          <p:spPr>
            <a:xfrm>
              <a:off x="11569624" y="5107042"/>
              <a:ext cx="395287" cy="39052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7</a:t>
              </a:r>
            </a:p>
          </p:txBody>
        </p:sp>
        <p:sp>
          <p:nvSpPr>
            <p:cNvPr id="55" name="Flèche : bas 54">
              <a:extLst>
                <a:ext uri="{FF2B5EF4-FFF2-40B4-BE49-F238E27FC236}">
                  <a16:creationId xmlns:a16="http://schemas.microsoft.com/office/drawing/2014/main" id="{94EC7857-0233-CF2F-E284-716C80FA5696}"/>
                </a:ext>
              </a:extLst>
            </p:cNvPr>
            <p:cNvSpPr/>
            <p:nvPr/>
          </p:nvSpPr>
          <p:spPr>
            <a:xfrm rot="2700000">
              <a:off x="11512178" y="5436179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11A41067-44F6-9106-69C5-547354198278}"/>
              </a:ext>
            </a:extLst>
          </p:cNvPr>
          <p:cNvGrpSpPr/>
          <p:nvPr/>
        </p:nvGrpSpPr>
        <p:grpSpPr>
          <a:xfrm>
            <a:off x="7861720" y="4005684"/>
            <a:ext cx="321171" cy="315609"/>
            <a:chOff x="7772102" y="4157429"/>
            <a:chExt cx="395287" cy="38844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315A25F-26E2-D8CE-3F42-C27E14ABECEE}"/>
                </a:ext>
              </a:extLst>
            </p:cNvPr>
            <p:cNvSpPr/>
            <p:nvPr/>
          </p:nvSpPr>
          <p:spPr>
            <a:xfrm>
              <a:off x="7772102" y="4157429"/>
              <a:ext cx="395287" cy="38844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63" dirty="0"/>
                <a:t>3</a:t>
              </a:r>
            </a:p>
          </p:txBody>
        </p:sp>
        <p:sp>
          <p:nvSpPr>
            <p:cNvPr id="20" name="Flèche : bas 19">
              <a:extLst>
                <a:ext uri="{FF2B5EF4-FFF2-40B4-BE49-F238E27FC236}">
                  <a16:creationId xmlns:a16="http://schemas.microsoft.com/office/drawing/2014/main" id="{5B61F7E0-4ABD-EB1D-3445-2CE2A4CA1E4D}"/>
                </a:ext>
              </a:extLst>
            </p:cNvPr>
            <p:cNvSpPr/>
            <p:nvPr/>
          </p:nvSpPr>
          <p:spPr>
            <a:xfrm>
              <a:off x="7893645" y="4463305"/>
              <a:ext cx="151631" cy="74743"/>
            </a:xfrm>
            <a:prstGeom prst="downArrow">
              <a:avLst>
                <a:gd name="adj1" fmla="val 50000"/>
                <a:gd name="adj2" fmla="val 10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63"/>
            </a:p>
          </p:txBody>
        </p:sp>
      </p:grpSp>
    </p:spTree>
    <p:extLst>
      <p:ext uri="{BB962C8B-B14F-4D97-AF65-F5344CB8AC3E}">
        <p14:creationId xmlns:p14="http://schemas.microsoft.com/office/powerpoint/2010/main" val="34402592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1418</TotalTime>
  <Words>1608</Words>
  <Application>Microsoft Office PowerPoint</Application>
  <PresentationFormat>Format A4 (210 x 297 mm)</PresentationFormat>
  <Paragraphs>1355</Paragraphs>
  <Slides>14</Slides>
  <Notes>0</Notes>
  <HiddenSlides>5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LAPEYRE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MOYNARD, Guillaume</dc:creator>
  <cp:lastModifiedBy>MOYNARD, Guillaume</cp:lastModifiedBy>
  <cp:revision>3</cp:revision>
  <cp:lastPrinted>2024-06-18T13:09:05Z</cp:lastPrinted>
  <dcterms:created xsi:type="dcterms:W3CDTF">2024-01-05T07:18:28Z</dcterms:created>
  <dcterms:modified xsi:type="dcterms:W3CDTF">2024-06-26T08:41:41Z</dcterms:modified>
</cp:coreProperties>
</file>